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Playfair Display"/>
      <p:regular r:id="rId37"/>
      <p:bold r:id="rId38"/>
      <p:italic r:id="rId39"/>
      <p:boldItalic r:id="rId40"/>
    </p:embeddedFont>
    <p:embeddedFont>
      <p:font typeface="Bebas Neue"/>
      <p:regular r:id="rId41"/>
    </p:embeddedFont>
    <p:embeddedFont>
      <p:font typeface="Cantarell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36FEBAF-EF00-48F7-B5B0-43FBFCC8682D}">
  <a:tblStyle styleId="{536FEBAF-EF00-48F7-B5B0-43FBFCC868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A304AD4F-729F-46A0-B7C1-043D05493CE3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layfairDisplay-boldItalic.fntdata"/><Relationship Id="rId20" Type="http://schemas.openxmlformats.org/officeDocument/2006/relationships/slide" Target="slides/slide15.xml"/><Relationship Id="rId42" Type="http://schemas.openxmlformats.org/officeDocument/2006/relationships/font" Target="fonts/Cantarell-regular.fntdata"/><Relationship Id="rId41" Type="http://schemas.openxmlformats.org/officeDocument/2006/relationships/font" Target="fonts/BebasNeue-regular.fntdata"/><Relationship Id="rId22" Type="http://schemas.openxmlformats.org/officeDocument/2006/relationships/slide" Target="slides/slide17.xml"/><Relationship Id="rId44" Type="http://schemas.openxmlformats.org/officeDocument/2006/relationships/font" Target="fonts/Cantarell-italic.fntdata"/><Relationship Id="rId21" Type="http://schemas.openxmlformats.org/officeDocument/2006/relationships/slide" Target="slides/slide16.xml"/><Relationship Id="rId43" Type="http://schemas.openxmlformats.org/officeDocument/2006/relationships/font" Target="fonts/Cantarell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Cantarell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PlayfairDisplay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PlayfairDisplay-italic.fntdata"/><Relationship Id="rId16" Type="http://schemas.openxmlformats.org/officeDocument/2006/relationships/slide" Target="slides/slide11.xml"/><Relationship Id="rId38" Type="http://schemas.openxmlformats.org/officeDocument/2006/relationships/font" Target="fonts/PlayfairDisplay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62862cd2a0_2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62862cd2a0_2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62862cd2a0_2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62862cd2a0_2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62862cd2a0_2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62862cd2a0_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62862cd2a0_2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62862cd2a0_2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62862cd2a0_2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62862cd2a0_2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1bf3d76b3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1bf3d76b3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62862cd2a0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62862cd2a0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62862cd2a0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62862cd2a0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62862cd2a0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62862cd2a0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22ec61ca62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22ec61ca62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2ec61ca6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22ec61ca6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62862cd2a0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62862cd2a0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62862cd2a0_2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62862cd2a0_2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22ec61ca62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22ec61ca62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62862cd2a0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62862cd2a0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62862cd2a0_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62862cd2a0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62862cd2a0_4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62862cd2a0_4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22ec61ca62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22ec61ca62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62862cd2a0_2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62862cd2a0_2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62862cd2a0_6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62862cd2a0_6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bf3d76b3d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bf3d76b3d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22ec61ca62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22ec61ca6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62862cd2a0_6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62862cd2a0_6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22ec61ca62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22ec61ca62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2ec61ca62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22ec61ca62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62862cd2a0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62862cd2a0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2ec61ca62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22ec61ca62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62862cd2a0_2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62862cd2a0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62862cd2a0_2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62862cd2a0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62862cd2a0_2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62862cd2a0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536350" y="1022638"/>
            <a:ext cx="4071300" cy="171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6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304825" y="3426850"/>
            <a:ext cx="25344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Cantarell"/>
                <a:ea typeface="Cantarell"/>
                <a:cs typeface="Cantarell"/>
                <a:sym typeface="Cantarel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2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hasCustomPrompt="1" type="title"/>
          </p:nvPr>
        </p:nvSpPr>
        <p:spPr>
          <a:xfrm>
            <a:off x="3532200" y="1459500"/>
            <a:ext cx="48918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/>
          <p:nvPr>
            <p:ph idx="1" type="subTitle"/>
          </p:nvPr>
        </p:nvSpPr>
        <p:spPr>
          <a:xfrm>
            <a:off x="5050200" y="2970600"/>
            <a:ext cx="33738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44" name="Google Shape;44;p11"/>
          <p:cNvCxnSpPr/>
          <p:nvPr/>
        </p:nvCxnSpPr>
        <p:spPr>
          <a:xfrm>
            <a:off x="8783842" y="599850"/>
            <a:ext cx="0" cy="3989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5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/>
          <p:nvPr>
            <p:ph type="title"/>
          </p:nvPr>
        </p:nvSpPr>
        <p:spPr>
          <a:xfrm>
            <a:off x="720000" y="1843370"/>
            <a:ext cx="2509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13"/>
          <p:cNvSpPr txBox="1"/>
          <p:nvPr>
            <p:ph hasCustomPrompt="1" idx="2" type="title"/>
          </p:nvPr>
        </p:nvSpPr>
        <p:spPr>
          <a:xfrm>
            <a:off x="720000" y="1302000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/>
          <p:nvPr>
            <p:ph idx="1" type="subTitle"/>
          </p:nvPr>
        </p:nvSpPr>
        <p:spPr>
          <a:xfrm>
            <a:off x="720000" y="2266695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idx="3" type="title"/>
          </p:nvPr>
        </p:nvSpPr>
        <p:spPr>
          <a:xfrm>
            <a:off x="3403800" y="1843370"/>
            <a:ext cx="2509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" name="Google Shape;51;p13"/>
          <p:cNvSpPr txBox="1"/>
          <p:nvPr>
            <p:ph hasCustomPrompt="1" idx="4" type="title"/>
          </p:nvPr>
        </p:nvSpPr>
        <p:spPr>
          <a:xfrm>
            <a:off x="3403800" y="1302000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/>
          <p:nvPr>
            <p:ph idx="5" type="subTitle"/>
          </p:nvPr>
        </p:nvSpPr>
        <p:spPr>
          <a:xfrm>
            <a:off x="3403800" y="2266695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6" type="title"/>
          </p:nvPr>
        </p:nvSpPr>
        <p:spPr>
          <a:xfrm>
            <a:off x="6087600" y="1843370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4" name="Google Shape;54;p13"/>
          <p:cNvSpPr txBox="1"/>
          <p:nvPr>
            <p:ph hasCustomPrompt="1" idx="7" type="title"/>
          </p:nvPr>
        </p:nvSpPr>
        <p:spPr>
          <a:xfrm>
            <a:off x="6087600" y="1302000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/>
          <p:nvPr>
            <p:ph idx="8" type="subTitle"/>
          </p:nvPr>
        </p:nvSpPr>
        <p:spPr>
          <a:xfrm>
            <a:off x="6087600" y="2266695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9" type="title"/>
          </p:nvPr>
        </p:nvSpPr>
        <p:spPr>
          <a:xfrm>
            <a:off x="720000" y="3561570"/>
            <a:ext cx="2509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7" name="Google Shape;57;p13"/>
          <p:cNvSpPr txBox="1"/>
          <p:nvPr>
            <p:ph hasCustomPrompt="1" idx="13" type="title"/>
          </p:nvPr>
        </p:nvSpPr>
        <p:spPr>
          <a:xfrm>
            <a:off x="720000" y="3020200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/>
          <p:nvPr>
            <p:ph idx="14" type="subTitle"/>
          </p:nvPr>
        </p:nvSpPr>
        <p:spPr>
          <a:xfrm>
            <a:off x="720000" y="3984895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15" type="title"/>
          </p:nvPr>
        </p:nvSpPr>
        <p:spPr>
          <a:xfrm>
            <a:off x="3403800" y="3561570"/>
            <a:ext cx="2509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" name="Google Shape;60;p13"/>
          <p:cNvSpPr txBox="1"/>
          <p:nvPr>
            <p:ph hasCustomPrompt="1" idx="16" type="title"/>
          </p:nvPr>
        </p:nvSpPr>
        <p:spPr>
          <a:xfrm>
            <a:off x="3403800" y="3020200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/>
          <p:nvPr>
            <p:ph idx="17" type="subTitle"/>
          </p:nvPr>
        </p:nvSpPr>
        <p:spPr>
          <a:xfrm>
            <a:off x="3403800" y="3984895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18" type="title"/>
          </p:nvPr>
        </p:nvSpPr>
        <p:spPr>
          <a:xfrm>
            <a:off x="6087600" y="3561570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3" name="Google Shape;63;p13"/>
          <p:cNvSpPr txBox="1"/>
          <p:nvPr>
            <p:ph hasCustomPrompt="1" idx="19" type="title"/>
          </p:nvPr>
        </p:nvSpPr>
        <p:spPr>
          <a:xfrm>
            <a:off x="6087600" y="3020200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/>
          <p:nvPr>
            <p:ph idx="20" type="subTitle"/>
          </p:nvPr>
        </p:nvSpPr>
        <p:spPr>
          <a:xfrm>
            <a:off x="6087600" y="3984895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21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66" name="Google Shape;66;p13"/>
          <p:cNvCxnSpPr/>
          <p:nvPr/>
        </p:nvCxnSpPr>
        <p:spPr>
          <a:xfrm>
            <a:off x="355225" y="577250"/>
            <a:ext cx="0" cy="3989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69" name="Google Shape;69;p14"/>
          <p:cNvCxnSpPr/>
          <p:nvPr/>
        </p:nvCxnSpPr>
        <p:spPr>
          <a:xfrm>
            <a:off x="355225" y="577250"/>
            <a:ext cx="0" cy="3989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dk2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2290075" y="3204175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2" name="Google Shape;72;p15"/>
          <p:cNvSpPr txBox="1"/>
          <p:nvPr>
            <p:ph idx="1" type="subTitle"/>
          </p:nvPr>
        </p:nvSpPr>
        <p:spPr>
          <a:xfrm>
            <a:off x="1145550" y="1407425"/>
            <a:ext cx="6852900" cy="174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bg>
      <p:bgPr>
        <a:solidFill>
          <a:schemeClr val="dk2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idx="1" type="subTitle"/>
          </p:nvPr>
        </p:nvSpPr>
        <p:spPr>
          <a:xfrm>
            <a:off x="715100" y="2843363"/>
            <a:ext cx="2907600" cy="10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type="title"/>
          </p:nvPr>
        </p:nvSpPr>
        <p:spPr>
          <a:xfrm>
            <a:off x="715100" y="1267238"/>
            <a:ext cx="4269300" cy="146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76" name="Google Shape;76;p16"/>
          <p:cNvCxnSpPr/>
          <p:nvPr/>
        </p:nvCxnSpPr>
        <p:spPr>
          <a:xfrm>
            <a:off x="355225" y="577250"/>
            <a:ext cx="0" cy="3989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idx="1" type="subTitle"/>
          </p:nvPr>
        </p:nvSpPr>
        <p:spPr>
          <a:xfrm>
            <a:off x="715100" y="2241675"/>
            <a:ext cx="2907600" cy="12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type="title"/>
          </p:nvPr>
        </p:nvSpPr>
        <p:spPr>
          <a:xfrm>
            <a:off x="715100" y="1632225"/>
            <a:ext cx="2907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80" name="Google Shape;80;p17"/>
          <p:cNvCxnSpPr/>
          <p:nvPr/>
        </p:nvCxnSpPr>
        <p:spPr>
          <a:xfrm>
            <a:off x="355225" y="577250"/>
            <a:ext cx="0" cy="3989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idx="1" type="subTitle"/>
          </p:nvPr>
        </p:nvSpPr>
        <p:spPr>
          <a:xfrm>
            <a:off x="715100" y="2535263"/>
            <a:ext cx="3145800" cy="9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type="title"/>
          </p:nvPr>
        </p:nvSpPr>
        <p:spPr>
          <a:xfrm>
            <a:off x="715100" y="1644338"/>
            <a:ext cx="314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84" name="Google Shape;84;p18"/>
          <p:cNvCxnSpPr/>
          <p:nvPr/>
        </p:nvCxnSpPr>
        <p:spPr>
          <a:xfrm>
            <a:off x="355225" y="577250"/>
            <a:ext cx="0" cy="3989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_1_1_1">
    <p:bg>
      <p:bgPr>
        <a:solidFill>
          <a:schemeClr val="dk2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idx="1" type="subTitle"/>
          </p:nvPr>
        </p:nvSpPr>
        <p:spPr>
          <a:xfrm flipH="1">
            <a:off x="5596800" y="2510700"/>
            <a:ext cx="2827200" cy="8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type="title"/>
          </p:nvPr>
        </p:nvSpPr>
        <p:spPr>
          <a:xfrm flipH="1">
            <a:off x="5395200" y="1642798"/>
            <a:ext cx="3028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88" name="Google Shape;88;p19"/>
          <p:cNvCxnSpPr/>
          <p:nvPr/>
        </p:nvCxnSpPr>
        <p:spPr>
          <a:xfrm>
            <a:off x="8783842" y="599850"/>
            <a:ext cx="0" cy="3989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solidFill>
          <a:schemeClr val="dk2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idx="1" type="subTitle"/>
          </p:nvPr>
        </p:nvSpPr>
        <p:spPr>
          <a:xfrm>
            <a:off x="1290750" y="3220375"/>
            <a:ext cx="29076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2" type="subTitle"/>
          </p:nvPr>
        </p:nvSpPr>
        <p:spPr>
          <a:xfrm>
            <a:off x="4945625" y="3220375"/>
            <a:ext cx="29076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3" type="subTitle"/>
          </p:nvPr>
        </p:nvSpPr>
        <p:spPr>
          <a:xfrm>
            <a:off x="1290775" y="3716634"/>
            <a:ext cx="290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0"/>
          <p:cNvSpPr txBox="1"/>
          <p:nvPr>
            <p:ph idx="4" type="subTitle"/>
          </p:nvPr>
        </p:nvSpPr>
        <p:spPr>
          <a:xfrm>
            <a:off x="4945650" y="3716634"/>
            <a:ext cx="290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95" name="Google Shape;95;p20"/>
          <p:cNvCxnSpPr/>
          <p:nvPr/>
        </p:nvCxnSpPr>
        <p:spPr>
          <a:xfrm>
            <a:off x="355225" y="577250"/>
            <a:ext cx="0" cy="3989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4213150" y="2175200"/>
            <a:ext cx="4210800" cy="12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4797089" y="1138275"/>
            <a:ext cx="3042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4213150" y="3649525"/>
            <a:ext cx="4210800" cy="3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/>
          <p:nvPr>
            <p:ph type="title"/>
          </p:nvPr>
        </p:nvSpPr>
        <p:spPr>
          <a:xfrm>
            <a:off x="720000" y="2757713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8" name="Google Shape;98;p21"/>
          <p:cNvSpPr txBox="1"/>
          <p:nvPr>
            <p:ph idx="1" type="subTitle"/>
          </p:nvPr>
        </p:nvSpPr>
        <p:spPr>
          <a:xfrm>
            <a:off x="720000" y="3258231"/>
            <a:ext cx="2336400" cy="7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1"/>
          <p:cNvSpPr txBox="1"/>
          <p:nvPr>
            <p:ph idx="2" type="title"/>
          </p:nvPr>
        </p:nvSpPr>
        <p:spPr>
          <a:xfrm>
            <a:off x="3403800" y="2757713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0" name="Google Shape;100;p21"/>
          <p:cNvSpPr txBox="1"/>
          <p:nvPr>
            <p:ph idx="3" type="subTitle"/>
          </p:nvPr>
        </p:nvSpPr>
        <p:spPr>
          <a:xfrm>
            <a:off x="3403800" y="3258231"/>
            <a:ext cx="2336400" cy="7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4" type="title"/>
          </p:nvPr>
        </p:nvSpPr>
        <p:spPr>
          <a:xfrm>
            <a:off x="6087600" y="2757713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2" name="Google Shape;102;p21"/>
          <p:cNvSpPr txBox="1"/>
          <p:nvPr>
            <p:ph idx="5" type="subTitle"/>
          </p:nvPr>
        </p:nvSpPr>
        <p:spPr>
          <a:xfrm>
            <a:off x="6087600" y="3258231"/>
            <a:ext cx="2336400" cy="7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04" name="Google Shape;104;p21"/>
          <p:cNvCxnSpPr/>
          <p:nvPr/>
        </p:nvCxnSpPr>
        <p:spPr>
          <a:xfrm>
            <a:off x="355225" y="577250"/>
            <a:ext cx="0" cy="3989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title"/>
          </p:nvPr>
        </p:nvSpPr>
        <p:spPr>
          <a:xfrm>
            <a:off x="720000" y="2576141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7" name="Google Shape;107;p22"/>
          <p:cNvSpPr txBox="1"/>
          <p:nvPr>
            <p:ph idx="1" type="subTitle"/>
          </p:nvPr>
        </p:nvSpPr>
        <p:spPr>
          <a:xfrm>
            <a:off x="720000" y="3162681"/>
            <a:ext cx="2336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2"/>
          <p:cNvSpPr txBox="1"/>
          <p:nvPr>
            <p:ph idx="2" type="title"/>
          </p:nvPr>
        </p:nvSpPr>
        <p:spPr>
          <a:xfrm>
            <a:off x="3403800" y="2576141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9" name="Google Shape;109;p22"/>
          <p:cNvSpPr txBox="1"/>
          <p:nvPr>
            <p:ph idx="3" type="subTitle"/>
          </p:nvPr>
        </p:nvSpPr>
        <p:spPr>
          <a:xfrm>
            <a:off x="3403800" y="3162681"/>
            <a:ext cx="2336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2"/>
          <p:cNvSpPr txBox="1"/>
          <p:nvPr>
            <p:ph idx="4" type="title"/>
          </p:nvPr>
        </p:nvSpPr>
        <p:spPr>
          <a:xfrm>
            <a:off x="6087600" y="2576141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1" name="Google Shape;111;p22"/>
          <p:cNvSpPr txBox="1"/>
          <p:nvPr>
            <p:ph idx="5" type="subTitle"/>
          </p:nvPr>
        </p:nvSpPr>
        <p:spPr>
          <a:xfrm>
            <a:off x="6087600" y="3162681"/>
            <a:ext cx="2336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13" name="Google Shape;113;p22"/>
          <p:cNvCxnSpPr/>
          <p:nvPr/>
        </p:nvCxnSpPr>
        <p:spPr>
          <a:xfrm>
            <a:off x="355225" y="577250"/>
            <a:ext cx="0" cy="3989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1948887" y="1634000"/>
            <a:ext cx="2200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6" name="Google Shape;116;p23"/>
          <p:cNvSpPr txBox="1"/>
          <p:nvPr>
            <p:ph idx="1" type="subTitle"/>
          </p:nvPr>
        </p:nvSpPr>
        <p:spPr>
          <a:xfrm>
            <a:off x="1948887" y="2068125"/>
            <a:ext cx="2200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2" type="title"/>
          </p:nvPr>
        </p:nvSpPr>
        <p:spPr>
          <a:xfrm>
            <a:off x="5834001" y="1634000"/>
            <a:ext cx="2200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8" name="Google Shape;118;p23"/>
          <p:cNvSpPr txBox="1"/>
          <p:nvPr>
            <p:ph idx="3" type="subTitle"/>
          </p:nvPr>
        </p:nvSpPr>
        <p:spPr>
          <a:xfrm>
            <a:off x="5834001" y="2068125"/>
            <a:ext cx="2200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4" type="title"/>
          </p:nvPr>
        </p:nvSpPr>
        <p:spPr>
          <a:xfrm>
            <a:off x="1948887" y="3067400"/>
            <a:ext cx="2200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0" name="Google Shape;120;p23"/>
          <p:cNvSpPr txBox="1"/>
          <p:nvPr>
            <p:ph idx="5" type="subTitle"/>
          </p:nvPr>
        </p:nvSpPr>
        <p:spPr>
          <a:xfrm>
            <a:off x="1948887" y="3501525"/>
            <a:ext cx="2200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6" type="title"/>
          </p:nvPr>
        </p:nvSpPr>
        <p:spPr>
          <a:xfrm>
            <a:off x="5834001" y="3067400"/>
            <a:ext cx="2200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2" name="Google Shape;122;p23"/>
          <p:cNvSpPr txBox="1"/>
          <p:nvPr>
            <p:ph idx="7" type="subTitle"/>
          </p:nvPr>
        </p:nvSpPr>
        <p:spPr>
          <a:xfrm>
            <a:off x="5834001" y="3501525"/>
            <a:ext cx="2200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24" name="Google Shape;124;p23"/>
          <p:cNvCxnSpPr/>
          <p:nvPr/>
        </p:nvCxnSpPr>
        <p:spPr>
          <a:xfrm>
            <a:off x="355225" y="577250"/>
            <a:ext cx="0" cy="3989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720000" y="18598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7" name="Google Shape;127;p24"/>
          <p:cNvSpPr txBox="1"/>
          <p:nvPr>
            <p:ph idx="1" type="subTitle"/>
          </p:nvPr>
        </p:nvSpPr>
        <p:spPr>
          <a:xfrm>
            <a:off x="720000" y="2244928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4"/>
          <p:cNvSpPr txBox="1"/>
          <p:nvPr>
            <p:ph idx="2" type="title"/>
          </p:nvPr>
        </p:nvSpPr>
        <p:spPr>
          <a:xfrm>
            <a:off x="3419269" y="18598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9" name="Google Shape;129;p24"/>
          <p:cNvSpPr txBox="1"/>
          <p:nvPr>
            <p:ph idx="3" type="subTitle"/>
          </p:nvPr>
        </p:nvSpPr>
        <p:spPr>
          <a:xfrm>
            <a:off x="3419269" y="2244928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4"/>
          <p:cNvSpPr txBox="1"/>
          <p:nvPr>
            <p:ph idx="4" type="title"/>
          </p:nvPr>
        </p:nvSpPr>
        <p:spPr>
          <a:xfrm>
            <a:off x="720000" y="373857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1" name="Google Shape;131;p24"/>
          <p:cNvSpPr txBox="1"/>
          <p:nvPr>
            <p:ph idx="5" type="subTitle"/>
          </p:nvPr>
        </p:nvSpPr>
        <p:spPr>
          <a:xfrm>
            <a:off x="720000" y="4123690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4"/>
          <p:cNvSpPr txBox="1"/>
          <p:nvPr>
            <p:ph idx="6" type="title"/>
          </p:nvPr>
        </p:nvSpPr>
        <p:spPr>
          <a:xfrm>
            <a:off x="3419269" y="373857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3" name="Google Shape;133;p24"/>
          <p:cNvSpPr txBox="1"/>
          <p:nvPr>
            <p:ph idx="7" type="subTitle"/>
          </p:nvPr>
        </p:nvSpPr>
        <p:spPr>
          <a:xfrm>
            <a:off x="3419269" y="4123690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4"/>
          <p:cNvSpPr txBox="1"/>
          <p:nvPr>
            <p:ph idx="8" type="title"/>
          </p:nvPr>
        </p:nvSpPr>
        <p:spPr>
          <a:xfrm>
            <a:off x="6118545" y="18598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5" name="Google Shape;135;p24"/>
          <p:cNvSpPr txBox="1"/>
          <p:nvPr>
            <p:ph idx="9" type="subTitle"/>
          </p:nvPr>
        </p:nvSpPr>
        <p:spPr>
          <a:xfrm>
            <a:off x="6118545" y="2244928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4"/>
          <p:cNvSpPr txBox="1"/>
          <p:nvPr>
            <p:ph idx="13" type="title"/>
          </p:nvPr>
        </p:nvSpPr>
        <p:spPr>
          <a:xfrm>
            <a:off x="6118545" y="373857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7" name="Google Shape;137;p24"/>
          <p:cNvSpPr txBox="1"/>
          <p:nvPr>
            <p:ph idx="14" type="subTitle"/>
          </p:nvPr>
        </p:nvSpPr>
        <p:spPr>
          <a:xfrm>
            <a:off x="6118545" y="4123690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39" name="Google Shape;139;p24"/>
          <p:cNvCxnSpPr/>
          <p:nvPr/>
        </p:nvCxnSpPr>
        <p:spPr>
          <a:xfrm>
            <a:off x="355225" y="577250"/>
            <a:ext cx="0" cy="3989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bg>
      <p:bgPr>
        <a:solidFill>
          <a:schemeClr val="dk2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hasCustomPrompt="1" type="title"/>
          </p:nvPr>
        </p:nvSpPr>
        <p:spPr>
          <a:xfrm>
            <a:off x="715100" y="956600"/>
            <a:ext cx="34677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2" name="Google Shape;142;p25"/>
          <p:cNvSpPr txBox="1"/>
          <p:nvPr>
            <p:ph idx="1" type="subTitle"/>
          </p:nvPr>
        </p:nvSpPr>
        <p:spPr>
          <a:xfrm>
            <a:off x="715100" y="1738825"/>
            <a:ext cx="34677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hasCustomPrompt="1" idx="2" type="title"/>
          </p:nvPr>
        </p:nvSpPr>
        <p:spPr>
          <a:xfrm>
            <a:off x="4961200" y="956600"/>
            <a:ext cx="34677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" name="Google Shape;144;p25"/>
          <p:cNvSpPr txBox="1"/>
          <p:nvPr>
            <p:ph idx="3" type="subTitle"/>
          </p:nvPr>
        </p:nvSpPr>
        <p:spPr>
          <a:xfrm>
            <a:off x="4961200" y="1738825"/>
            <a:ext cx="34677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5"/>
          <p:cNvSpPr txBox="1"/>
          <p:nvPr>
            <p:ph hasCustomPrompt="1" idx="4" type="title"/>
          </p:nvPr>
        </p:nvSpPr>
        <p:spPr>
          <a:xfrm>
            <a:off x="715100" y="3035675"/>
            <a:ext cx="34677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6" name="Google Shape;146;p25"/>
          <p:cNvSpPr txBox="1"/>
          <p:nvPr>
            <p:ph idx="5" type="subTitle"/>
          </p:nvPr>
        </p:nvSpPr>
        <p:spPr>
          <a:xfrm>
            <a:off x="715100" y="3817900"/>
            <a:ext cx="34677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hasCustomPrompt="1" idx="6" type="title"/>
          </p:nvPr>
        </p:nvSpPr>
        <p:spPr>
          <a:xfrm>
            <a:off x="4961200" y="3035675"/>
            <a:ext cx="34677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8" name="Google Shape;148;p25"/>
          <p:cNvSpPr txBox="1"/>
          <p:nvPr>
            <p:ph idx="7" type="subTitle"/>
          </p:nvPr>
        </p:nvSpPr>
        <p:spPr>
          <a:xfrm>
            <a:off x="4961200" y="3817900"/>
            <a:ext cx="34677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49" name="Google Shape;149;p25"/>
          <p:cNvCxnSpPr/>
          <p:nvPr/>
        </p:nvCxnSpPr>
        <p:spPr>
          <a:xfrm>
            <a:off x="355225" y="577250"/>
            <a:ext cx="0" cy="3989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solidFill>
          <a:schemeClr val="dk2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ctrTitle"/>
          </p:nvPr>
        </p:nvSpPr>
        <p:spPr>
          <a:xfrm>
            <a:off x="724875" y="535000"/>
            <a:ext cx="42840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2" name="Google Shape;152;p26"/>
          <p:cNvSpPr txBox="1"/>
          <p:nvPr>
            <p:ph idx="1" type="subTitle"/>
          </p:nvPr>
        </p:nvSpPr>
        <p:spPr>
          <a:xfrm>
            <a:off x="720000" y="1569725"/>
            <a:ext cx="42939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26"/>
          <p:cNvSpPr txBox="1"/>
          <p:nvPr/>
        </p:nvSpPr>
        <p:spPr>
          <a:xfrm>
            <a:off x="724875" y="3561900"/>
            <a:ext cx="40875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antarell"/>
                <a:ea typeface="Cantarell"/>
                <a:cs typeface="Cantarell"/>
                <a:sym typeface="Cantarell"/>
              </a:rPr>
              <a:t>CREDITS: 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Cantarell"/>
                <a:ea typeface="Cantarell"/>
                <a:cs typeface="Cantarell"/>
                <a:sym typeface="Cantarel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Cantarell"/>
                <a:ea typeface="Cantarell"/>
                <a:cs typeface="Cantarell"/>
                <a:sym typeface="Cantarell"/>
              </a:rPr>
              <a:t>, including icons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Cantarell"/>
                <a:ea typeface="Cantarell"/>
                <a:cs typeface="Cantarell"/>
                <a:sym typeface="Cantarel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lt1"/>
                </a:solidFill>
                <a:latin typeface="Cantarell"/>
                <a:ea typeface="Cantarell"/>
                <a:cs typeface="Cantarell"/>
                <a:sym typeface="Cantarell"/>
              </a:rPr>
              <a:t> </a:t>
            </a:r>
            <a:r>
              <a:rPr lang="en" sz="1200">
                <a:solidFill>
                  <a:schemeClr val="lt1"/>
                </a:solidFill>
                <a:latin typeface="Cantarell"/>
                <a:ea typeface="Cantarell"/>
                <a:cs typeface="Cantarell"/>
                <a:sym typeface="Cantarell"/>
              </a:rPr>
              <a:t>and infographics &amp; images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Cantarell"/>
                <a:ea typeface="Cantarell"/>
                <a:cs typeface="Cantarell"/>
                <a:sym typeface="Cantarel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lt1"/>
              </a:solidFill>
              <a:latin typeface="Cantarell"/>
              <a:ea typeface="Cantarell"/>
              <a:cs typeface="Cantarell"/>
              <a:sym typeface="Cantarell"/>
            </a:endParaRPr>
          </a:p>
        </p:txBody>
      </p:sp>
      <p:cxnSp>
        <p:nvCxnSpPr>
          <p:cNvPr id="154" name="Google Shape;154;p26"/>
          <p:cNvCxnSpPr/>
          <p:nvPr/>
        </p:nvCxnSpPr>
        <p:spPr>
          <a:xfrm>
            <a:off x="355225" y="577250"/>
            <a:ext cx="0" cy="3989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solidFill>
          <a:schemeClr val="dk2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idx="1" type="subTitle"/>
          </p:nvPr>
        </p:nvSpPr>
        <p:spPr>
          <a:xfrm>
            <a:off x="1290763" y="2595825"/>
            <a:ext cx="29076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2" type="subTitle"/>
          </p:nvPr>
        </p:nvSpPr>
        <p:spPr>
          <a:xfrm>
            <a:off x="4945638" y="2595825"/>
            <a:ext cx="29076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3" type="subTitle"/>
          </p:nvPr>
        </p:nvSpPr>
        <p:spPr>
          <a:xfrm>
            <a:off x="1290750" y="3105825"/>
            <a:ext cx="2907600" cy="9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4" type="subTitle"/>
          </p:nvPr>
        </p:nvSpPr>
        <p:spPr>
          <a:xfrm>
            <a:off x="4945625" y="3105825"/>
            <a:ext cx="2907600" cy="9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24" name="Google Shape;24;p5"/>
          <p:cNvCxnSpPr/>
          <p:nvPr/>
        </p:nvCxnSpPr>
        <p:spPr>
          <a:xfrm>
            <a:off x="355225" y="577250"/>
            <a:ext cx="0" cy="3989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7" name="Google Shape;27;p6"/>
          <p:cNvCxnSpPr/>
          <p:nvPr/>
        </p:nvCxnSpPr>
        <p:spPr>
          <a:xfrm>
            <a:off x="355225" y="577250"/>
            <a:ext cx="0" cy="3989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2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040000" y="938000"/>
            <a:ext cx="4626900" cy="140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4685700" y="2649700"/>
            <a:ext cx="3738300" cy="15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600">
                <a:solidFill>
                  <a:schemeClr val="lt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1517125" y="1307100"/>
            <a:ext cx="6109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3" name="Google Shape;33;p8"/>
          <p:cNvPicPr preferRelativeResize="0"/>
          <p:nvPr/>
        </p:nvPicPr>
        <p:blipFill rotWithShape="1">
          <a:blip r:embed="rId2">
            <a:alphaModFix/>
          </a:blip>
          <a:srcRect b="0" l="0" r="901" t="0"/>
          <a:stretch/>
        </p:blipFill>
        <p:spPr>
          <a:xfrm>
            <a:off x="6551000" y="0"/>
            <a:ext cx="2593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8"/>
          <p:cNvPicPr preferRelativeResize="0"/>
          <p:nvPr/>
        </p:nvPicPr>
        <p:blipFill rotWithShape="1">
          <a:blip r:embed="rId2">
            <a:alphaModFix/>
          </a:blip>
          <a:srcRect b="0" l="0" r="901" t="0"/>
          <a:stretch/>
        </p:blipFill>
        <p:spPr>
          <a:xfrm>
            <a:off x="0" y="0"/>
            <a:ext cx="2593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/>
          <p:nvPr/>
        </p:nvSpPr>
        <p:spPr>
          <a:xfrm>
            <a:off x="1512275" y="0"/>
            <a:ext cx="6119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type="title"/>
          </p:nvPr>
        </p:nvSpPr>
        <p:spPr>
          <a:xfrm>
            <a:off x="3145300" y="923750"/>
            <a:ext cx="3116100" cy="12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715100" y="2537900"/>
            <a:ext cx="3473700" cy="17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/>
          <p:nvPr>
            <p:ph type="title"/>
          </p:nvPr>
        </p:nvSpPr>
        <p:spPr>
          <a:xfrm>
            <a:off x="3137900" y="535000"/>
            <a:ext cx="5286300" cy="11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●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○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■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●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○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■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●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○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ntarell"/>
              <a:buChar char="■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Relationship Id="rId4" Type="http://schemas.openxmlformats.org/officeDocument/2006/relationships/image" Target="../media/image19.jpg"/><Relationship Id="rId5" Type="http://schemas.openxmlformats.org/officeDocument/2006/relationships/image" Target="../media/image6.png"/><Relationship Id="rId6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9"/>
          <p:cNvPicPr preferRelativeResize="0"/>
          <p:nvPr/>
        </p:nvPicPr>
        <p:blipFill rotWithShape="1">
          <a:blip r:embed="rId3">
            <a:alphaModFix/>
          </a:blip>
          <a:srcRect b="0" l="0" r="901" t="0"/>
          <a:stretch/>
        </p:blipFill>
        <p:spPr>
          <a:xfrm>
            <a:off x="0" y="0"/>
            <a:ext cx="2593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9"/>
          <p:cNvPicPr preferRelativeResize="0"/>
          <p:nvPr/>
        </p:nvPicPr>
        <p:blipFill rotWithShape="1">
          <a:blip r:embed="rId4">
            <a:alphaModFix/>
          </a:blip>
          <a:srcRect b="89" l="-13306" r="13485" t="89"/>
          <a:stretch/>
        </p:blipFill>
        <p:spPr>
          <a:xfrm>
            <a:off x="5715844" y="0"/>
            <a:ext cx="342816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9"/>
          <p:cNvSpPr/>
          <p:nvPr/>
        </p:nvSpPr>
        <p:spPr>
          <a:xfrm>
            <a:off x="2593000" y="0"/>
            <a:ext cx="3958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64" name="Google Shape;164;p29"/>
          <p:cNvSpPr/>
          <p:nvPr/>
        </p:nvSpPr>
        <p:spPr>
          <a:xfrm rot="-5400000">
            <a:off x="8362575" y="-287600"/>
            <a:ext cx="1155000" cy="21612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9"/>
          <p:cNvSpPr/>
          <p:nvPr/>
        </p:nvSpPr>
        <p:spPr>
          <a:xfrm>
            <a:off x="478416" y="3629900"/>
            <a:ext cx="244214" cy="244484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29"/>
          <p:cNvGrpSpPr/>
          <p:nvPr/>
        </p:nvGrpSpPr>
        <p:grpSpPr>
          <a:xfrm>
            <a:off x="478400" y="3997173"/>
            <a:ext cx="244488" cy="244219"/>
            <a:chOff x="3303268" y="3817349"/>
            <a:chExt cx="346056" cy="345674"/>
          </a:xfrm>
        </p:grpSpPr>
        <p:sp>
          <p:nvSpPr>
            <p:cNvPr id="167" name="Google Shape;167;p29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9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9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9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" name="Google Shape;171;p29"/>
          <p:cNvGrpSpPr/>
          <p:nvPr/>
        </p:nvGrpSpPr>
        <p:grpSpPr>
          <a:xfrm>
            <a:off x="478461" y="4364232"/>
            <a:ext cx="244466" cy="244219"/>
            <a:chOff x="4650919" y="3817349"/>
            <a:chExt cx="346024" cy="345674"/>
          </a:xfrm>
        </p:grpSpPr>
        <p:sp>
          <p:nvSpPr>
            <p:cNvPr id="172" name="Google Shape;172;p29"/>
            <p:cNvSpPr/>
            <p:nvPr/>
          </p:nvSpPr>
          <p:spPr>
            <a:xfrm>
              <a:off x="4650919" y="3817349"/>
              <a:ext cx="346024" cy="345674"/>
            </a:xfrm>
            <a:custGeom>
              <a:rect b="b" l="l" r="r" t="t"/>
              <a:pathLst>
                <a:path extrusionOk="0" h="10860" w="10871">
                  <a:moveTo>
                    <a:pt x="5442" y="334"/>
                  </a:moveTo>
                  <a:cubicBezTo>
                    <a:pt x="8251" y="334"/>
                    <a:pt x="10526" y="2608"/>
                    <a:pt x="10526" y="5430"/>
                  </a:cubicBezTo>
                  <a:cubicBezTo>
                    <a:pt x="10526" y="8240"/>
                    <a:pt x="8240" y="10514"/>
                    <a:pt x="5442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42" y="334"/>
                  </a:cubicBezTo>
                  <a:close/>
                  <a:moveTo>
                    <a:pt x="5442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0" y="3989"/>
                    <a:pt x="0" y="5430"/>
                  </a:cubicBezTo>
                  <a:cubicBezTo>
                    <a:pt x="0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42" y="10859"/>
                  </a:cubicBezTo>
                  <a:cubicBezTo>
                    <a:pt x="6882" y="10859"/>
                    <a:pt x="8251" y="10300"/>
                    <a:pt x="9275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5" y="1584"/>
                  </a:cubicBezTo>
                  <a:cubicBezTo>
                    <a:pt x="8251" y="560"/>
                    <a:pt x="6882" y="1"/>
                    <a:pt x="54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9"/>
            <p:cNvSpPr/>
            <p:nvPr/>
          </p:nvSpPr>
          <p:spPr>
            <a:xfrm>
              <a:off x="4701305" y="3867386"/>
              <a:ext cx="244486" cy="242958"/>
            </a:xfrm>
            <a:custGeom>
              <a:rect b="b" l="l" r="r" t="t"/>
              <a:pathLst>
                <a:path extrusionOk="0" h="7633" w="7681">
                  <a:moveTo>
                    <a:pt x="3835" y="0"/>
                  </a:moveTo>
                  <a:cubicBezTo>
                    <a:pt x="1727" y="0"/>
                    <a:pt x="13" y="1715"/>
                    <a:pt x="13" y="3822"/>
                  </a:cubicBezTo>
                  <a:cubicBezTo>
                    <a:pt x="13" y="4418"/>
                    <a:pt x="144" y="5001"/>
                    <a:pt x="418" y="5537"/>
                  </a:cubicBezTo>
                  <a:lnTo>
                    <a:pt x="25" y="6501"/>
                  </a:lnTo>
                  <a:cubicBezTo>
                    <a:pt x="1" y="6585"/>
                    <a:pt x="13" y="6656"/>
                    <a:pt x="84" y="6704"/>
                  </a:cubicBezTo>
                  <a:cubicBezTo>
                    <a:pt x="120" y="6727"/>
                    <a:pt x="156" y="6727"/>
                    <a:pt x="191" y="6727"/>
                  </a:cubicBezTo>
                  <a:lnTo>
                    <a:pt x="1370" y="6727"/>
                  </a:lnTo>
                  <a:cubicBezTo>
                    <a:pt x="2061" y="7323"/>
                    <a:pt x="2942" y="7632"/>
                    <a:pt x="3847" y="7632"/>
                  </a:cubicBezTo>
                  <a:cubicBezTo>
                    <a:pt x="5966" y="7632"/>
                    <a:pt x="7680" y="5930"/>
                    <a:pt x="7680" y="3810"/>
                  </a:cubicBezTo>
                  <a:cubicBezTo>
                    <a:pt x="7680" y="3096"/>
                    <a:pt x="7454" y="2394"/>
                    <a:pt x="7085" y="1798"/>
                  </a:cubicBezTo>
                  <a:cubicBezTo>
                    <a:pt x="7052" y="1752"/>
                    <a:pt x="6997" y="1727"/>
                    <a:pt x="6940" y="1727"/>
                  </a:cubicBezTo>
                  <a:cubicBezTo>
                    <a:pt x="6894" y="1727"/>
                    <a:pt x="6848" y="1743"/>
                    <a:pt x="6811" y="1774"/>
                  </a:cubicBezTo>
                  <a:cubicBezTo>
                    <a:pt x="6752" y="1834"/>
                    <a:pt x="6752" y="1917"/>
                    <a:pt x="6787" y="1977"/>
                  </a:cubicBezTo>
                  <a:cubicBezTo>
                    <a:pt x="7133" y="2513"/>
                    <a:pt x="7323" y="3156"/>
                    <a:pt x="7323" y="3846"/>
                  </a:cubicBezTo>
                  <a:cubicBezTo>
                    <a:pt x="7323" y="5763"/>
                    <a:pt x="5764" y="7323"/>
                    <a:pt x="3835" y="7323"/>
                  </a:cubicBezTo>
                  <a:cubicBezTo>
                    <a:pt x="2989" y="7323"/>
                    <a:pt x="2168" y="7013"/>
                    <a:pt x="1537" y="6442"/>
                  </a:cubicBezTo>
                  <a:cubicBezTo>
                    <a:pt x="1501" y="6418"/>
                    <a:pt x="1453" y="6406"/>
                    <a:pt x="1418" y="6406"/>
                  </a:cubicBezTo>
                  <a:lnTo>
                    <a:pt x="430" y="6406"/>
                  </a:lnTo>
                  <a:lnTo>
                    <a:pt x="763" y="5596"/>
                  </a:lnTo>
                  <a:cubicBezTo>
                    <a:pt x="775" y="5549"/>
                    <a:pt x="775" y="5489"/>
                    <a:pt x="763" y="5453"/>
                  </a:cubicBezTo>
                  <a:cubicBezTo>
                    <a:pt x="489" y="4953"/>
                    <a:pt x="358" y="4394"/>
                    <a:pt x="358" y="3822"/>
                  </a:cubicBezTo>
                  <a:cubicBezTo>
                    <a:pt x="358" y="1905"/>
                    <a:pt x="1918" y="346"/>
                    <a:pt x="3835" y="346"/>
                  </a:cubicBezTo>
                  <a:cubicBezTo>
                    <a:pt x="4787" y="346"/>
                    <a:pt x="5656" y="727"/>
                    <a:pt x="6276" y="1346"/>
                  </a:cubicBezTo>
                  <a:cubicBezTo>
                    <a:pt x="6305" y="1376"/>
                    <a:pt x="6350" y="1390"/>
                    <a:pt x="6395" y="1390"/>
                  </a:cubicBezTo>
                  <a:cubicBezTo>
                    <a:pt x="6439" y="1390"/>
                    <a:pt x="6484" y="1376"/>
                    <a:pt x="6514" y="1346"/>
                  </a:cubicBezTo>
                  <a:cubicBezTo>
                    <a:pt x="6573" y="1262"/>
                    <a:pt x="6573" y="1167"/>
                    <a:pt x="6514" y="1108"/>
                  </a:cubicBezTo>
                  <a:cubicBezTo>
                    <a:pt x="5835" y="417"/>
                    <a:pt x="4882" y="0"/>
                    <a:pt x="38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9"/>
            <p:cNvSpPr/>
            <p:nvPr/>
          </p:nvSpPr>
          <p:spPr>
            <a:xfrm>
              <a:off x="4749464" y="3911534"/>
              <a:ext cx="153134" cy="151065"/>
            </a:xfrm>
            <a:custGeom>
              <a:rect b="b" l="l" r="r" t="t"/>
              <a:pathLst>
                <a:path extrusionOk="0" h="4746" w="4811">
                  <a:moveTo>
                    <a:pt x="1384" y="0"/>
                  </a:moveTo>
                  <a:cubicBezTo>
                    <a:pt x="1342" y="0"/>
                    <a:pt x="1304" y="18"/>
                    <a:pt x="1274" y="54"/>
                  </a:cubicBezTo>
                  <a:lnTo>
                    <a:pt x="274" y="1054"/>
                  </a:lnTo>
                  <a:cubicBezTo>
                    <a:pt x="36" y="1292"/>
                    <a:pt x="0" y="1661"/>
                    <a:pt x="202" y="1935"/>
                  </a:cubicBezTo>
                  <a:cubicBezTo>
                    <a:pt x="619" y="2495"/>
                    <a:pt x="1072" y="3031"/>
                    <a:pt x="1572" y="3531"/>
                  </a:cubicBezTo>
                  <a:cubicBezTo>
                    <a:pt x="1601" y="3560"/>
                    <a:pt x="1646" y="3575"/>
                    <a:pt x="1691" y="3575"/>
                  </a:cubicBezTo>
                  <a:cubicBezTo>
                    <a:pt x="1735" y="3575"/>
                    <a:pt x="1780" y="3560"/>
                    <a:pt x="1810" y="3531"/>
                  </a:cubicBezTo>
                  <a:cubicBezTo>
                    <a:pt x="1881" y="3447"/>
                    <a:pt x="1869" y="3352"/>
                    <a:pt x="1810" y="3293"/>
                  </a:cubicBezTo>
                  <a:cubicBezTo>
                    <a:pt x="1310" y="2816"/>
                    <a:pt x="869" y="2304"/>
                    <a:pt x="464" y="1745"/>
                  </a:cubicBezTo>
                  <a:cubicBezTo>
                    <a:pt x="381" y="1602"/>
                    <a:pt x="393" y="1423"/>
                    <a:pt x="500" y="1304"/>
                  </a:cubicBezTo>
                  <a:lnTo>
                    <a:pt x="1369" y="435"/>
                  </a:lnTo>
                  <a:lnTo>
                    <a:pt x="2107" y="1161"/>
                  </a:lnTo>
                  <a:lnTo>
                    <a:pt x="1750" y="1518"/>
                  </a:lnTo>
                  <a:cubicBezTo>
                    <a:pt x="1703" y="1566"/>
                    <a:pt x="1691" y="1638"/>
                    <a:pt x="1703" y="1697"/>
                  </a:cubicBezTo>
                  <a:cubicBezTo>
                    <a:pt x="1941" y="2400"/>
                    <a:pt x="2405" y="2876"/>
                    <a:pt x="3096" y="3090"/>
                  </a:cubicBezTo>
                  <a:cubicBezTo>
                    <a:pt x="3112" y="3097"/>
                    <a:pt x="3131" y="3100"/>
                    <a:pt x="3150" y="3100"/>
                  </a:cubicBezTo>
                  <a:cubicBezTo>
                    <a:pt x="3198" y="3100"/>
                    <a:pt x="3248" y="3080"/>
                    <a:pt x="3274" y="3054"/>
                  </a:cubicBezTo>
                  <a:lnTo>
                    <a:pt x="3631" y="2697"/>
                  </a:lnTo>
                  <a:lnTo>
                    <a:pt x="4370" y="3423"/>
                  </a:lnTo>
                  <a:lnTo>
                    <a:pt x="3489" y="4305"/>
                  </a:lnTo>
                  <a:cubicBezTo>
                    <a:pt x="3424" y="4369"/>
                    <a:pt x="3343" y="4402"/>
                    <a:pt x="3261" y="4402"/>
                  </a:cubicBezTo>
                  <a:cubicBezTo>
                    <a:pt x="3191" y="4402"/>
                    <a:pt x="3120" y="4378"/>
                    <a:pt x="3060" y="4328"/>
                  </a:cubicBezTo>
                  <a:cubicBezTo>
                    <a:pt x="2834" y="4162"/>
                    <a:pt x="2607" y="4007"/>
                    <a:pt x="2405" y="3828"/>
                  </a:cubicBezTo>
                  <a:cubicBezTo>
                    <a:pt x="2368" y="3801"/>
                    <a:pt x="2330" y="3789"/>
                    <a:pt x="2295" y="3789"/>
                  </a:cubicBezTo>
                  <a:cubicBezTo>
                    <a:pt x="2251" y="3789"/>
                    <a:pt x="2212" y="3807"/>
                    <a:pt x="2179" y="3840"/>
                  </a:cubicBezTo>
                  <a:cubicBezTo>
                    <a:pt x="2107" y="3912"/>
                    <a:pt x="2119" y="4031"/>
                    <a:pt x="2191" y="4090"/>
                  </a:cubicBezTo>
                  <a:cubicBezTo>
                    <a:pt x="2417" y="4269"/>
                    <a:pt x="2643" y="4447"/>
                    <a:pt x="2858" y="4614"/>
                  </a:cubicBezTo>
                  <a:cubicBezTo>
                    <a:pt x="2977" y="4697"/>
                    <a:pt x="3119" y="4745"/>
                    <a:pt x="3250" y="4745"/>
                  </a:cubicBezTo>
                  <a:cubicBezTo>
                    <a:pt x="3429" y="4745"/>
                    <a:pt x="3596" y="4674"/>
                    <a:pt x="3727" y="4555"/>
                  </a:cubicBezTo>
                  <a:lnTo>
                    <a:pt x="4727" y="3554"/>
                  </a:lnTo>
                  <a:cubicBezTo>
                    <a:pt x="4798" y="3495"/>
                    <a:pt x="4810" y="3423"/>
                    <a:pt x="4786" y="3352"/>
                  </a:cubicBezTo>
                  <a:cubicBezTo>
                    <a:pt x="4763" y="3328"/>
                    <a:pt x="4751" y="3304"/>
                    <a:pt x="4739" y="3293"/>
                  </a:cubicBezTo>
                  <a:lnTo>
                    <a:pt x="3774" y="2316"/>
                  </a:lnTo>
                  <a:cubicBezTo>
                    <a:pt x="3733" y="2280"/>
                    <a:pt x="3688" y="2263"/>
                    <a:pt x="3646" y="2263"/>
                  </a:cubicBezTo>
                  <a:cubicBezTo>
                    <a:pt x="3605" y="2263"/>
                    <a:pt x="3566" y="2280"/>
                    <a:pt x="3536" y="2316"/>
                  </a:cubicBezTo>
                  <a:lnTo>
                    <a:pt x="3131" y="2721"/>
                  </a:lnTo>
                  <a:cubicBezTo>
                    <a:pt x="2619" y="2531"/>
                    <a:pt x="2286" y="2185"/>
                    <a:pt x="2072" y="1661"/>
                  </a:cubicBezTo>
                  <a:lnTo>
                    <a:pt x="2477" y="1268"/>
                  </a:lnTo>
                  <a:cubicBezTo>
                    <a:pt x="2548" y="1185"/>
                    <a:pt x="2548" y="1090"/>
                    <a:pt x="2477" y="1030"/>
                  </a:cubicBezTo>
                  <a:lnTo>
                    <a:pt x="1512" y="54"/>
                  </a:lnTo>
                  <a:cubicBezTo>
                    <a:pt x="1470" y="18"/>
                    <a:pt x="1426" y="0"/>
                    <a:pt x="1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75" name="Google Shape;175;p29"/>
          <p:cNvCxnSpPr>
            <a:endCxn id="176" idx="0"/>
          </p:cNvCxnSpPr>
          <p:nvPr/>
        </p:nvCxnSpPr>
        <p:spPr>
          <a:xfrm>
            <a:off x="4572000" y="-62"/>
            <a:ext cx="0" cy="1022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29"/>
          <p:cNvCxnSpPr/>
          <p:nvPr/>
        </p:nvCxnSpPr>
        <p:spPr>
          <a:xfrm>
            <a:off x="4572000" y="4122138"/>
            <a:ext cx="0" cy="1022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" name="Google Shape;178;p29"/>
          <p:cNvSpPr/>
          <p:nvPr/>
        </p:nvSpPr>
        <p:spPr>
          <a:xfrm>
            <a:off x="8164735" y="425413"/>
            <a:ext cx="693900" cy="694200"/>
          </a:xfrm>
          <a:prstGeom prst="arc">
            <a:avLst>
              <a:gd fmla="val 11768868" name="adj1"/>
              <a:gd fmla="val 20642952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9"/>
          <p:cNvSpPr/>
          <p:nvPr/>
        </p:nvSpPr>
        <p:spPr>
          <a:xfrm rot="10800000">
            <a:off x="8164806" y="454300"/>
            <a:ext cx="693900" cy="694200"/>
          </a:xfrm>
          <a:prstGeom prst="arc">
            <a:avLst>
              <a:gd fmla="val 11869761" name="adj1"/>
              <a:gd fmla="val 20572733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 rotWithShape="1">
          <a:blip r:embed="rId5">
            <a:alphaModFix/>
          </a:blip>
          <a:srcRect b="7791" l="7088" r="14847" t="0"/>
          <a:stretch/>
        </p:blipFill>
        <p:spPr>
          <a:xfrm rot="-2354230">
            <a:off x="8395818" y="484045"/>
            <a:ext cx="231805" cy="27380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9"/>
          <p:cNvSpPr txBox="1"/>
          <p:nvPr>
            <p:ph idx="4294967295" type="title"/>
          </p:nvPr>
        </p:nvSpPr>
        <p:spPr>
          <a:xfrm>
            <a:off x="8249874" y="849975"/>
            <a:ext cx="523800" cy="68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lt1"/>
                </a:solidFill>
              </a:rPr>
              <a:t>SINCE 1980</a:t>
            </a:r>
            <a:endParaRPr sz="500">
              <a:solidFill>
                <a:schemeClr val="lt1"/>
              </a:solidFill>
            </a:endParaRPr>
          </a:p>
        </p:txBody>
      </p:sp>
      <p:cxnSp>
        <p:nvCxnSpPr>
          <p:cNvPr id="182" name="Google Shape;182;p29"/>
          <p:cNvCxnSpPr/>
          <p:nvPr/>
        </p:nvCxnSpPr>
        <p:spPr>
          <a:xfrm>
            <a:off x="8310379" y="968041"/>
            <a:ext cx="402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29"/>
          <p:cNvCxnSpPr/>
          <p:nvPr/>
        </p:nvCxnSpPr>
        <p:spPr>
          <a:xfrm>
            <a:off x="8416429" y="1005953"/>
            <a:ext cx="190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4" name="Google Shape;18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483175"/>
            <a:ext cx="2593000" cy="166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9"/>
          <p:cNvSpPr txBox="1"/>
          <p:nvPr/>
        </p:nvSpPr>
        <p:spPr>
          <a:xfrm>
            <a:off x="2750350" y="1290200"/>
            <a:ext cx="3643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ZOMATO INDIA</a:t>
            </a:r>
            <a:endParaRPr b="1" sz="35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5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Never have a bad meal :)</a:t>
            </a:r>
            <a:endParaRPr b="1" sz="35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/>
        </p:nvSpPr>
        <p:spPr>
          <a:xfrm>
            <a:off x="879975" y="285050"/>
            <a:ext cx="63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ntarell"/>
              <a:ea typeface="Cantarell"/>
              <a:cs typeface="Cantarell"/>
              <a:sym typeface="Cantarell"/>
            </a:endParaRPr>
          </a:p>
        </p:txBody>
      </p:sp>
      <p:pic>
        <p:nvPicPr>
          <p:cNvPr id="242" name="Google Shape;242;p38"/>
          <p:cNvPicPr preferRelativeResize="0"/>
          <p:nvPr/>
        </p:nvPicPr>
        <p:blipFill rotWithShape="1">
          <a:blip r:embed="rId3">
            <a:alphaModFix/>
          </a:blip>
          <a:srcRect b="11250" l="23605" r="0" t="19516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 txBox="1"/>
          <p:nvPr/>
        </p:nvSpPr>
        <p:spPr>
          <a:xfrm>
            <a:off x="879975" y="285050"/>
            <a:ext cx="63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ntarell"/>
              <a:ea typeface="Cantarell"/>
              <a:cs typeface="Cantarell"/>
              <a:sym typeface="Cantarell"/>
            </a:endParaRPr>
          </a:p>
        </p:txBody>
      </p:sp>
      <p:pic>
        <p:nvPicPr>
          <p:cNvPr id="248" name="Google Shape;248;p39"/>
          <p:cNvPicPr preferRelativeResize="0"/>
          <p:nvPr/>
        </p:nvPicPr>
        <p:blipFill rotWithShape="1">
          <a:blip r:embed="rId3">
            <a:alphaModFix/>
          </a:blip>
          <a:srcRect b="4692" l="23103" r="1396" t="18884"/>
          <a:stretch/>
        </p:blipFill>
        <p:spPr>
          <a:xfrm>
            <a:off x="207275" y="285050"/>
            <a:ext cx="8729450" cy="451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/>
          <p:nvPr>
            <p:ph type="title"/>
          </p:nvPr>
        </p:nvSpPr>
        <p:spPr>
          <a:xfrm>
            <a:off x="3828925" y="1409100"/>
            <a:ext cx="5107200" cy="134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/>
              <a:t>MOST POPULAR RESTAURANT CHAINS</a:t>
            </a:r>
            <a:endParaRPr b="1" sz="3100"/>
          </a:p>
        </p:txBody>
      </p:sp>
      <p:sp>
        <p:nvSpPr>
          <p:cNvPr id="254" name="Google Shape;254;p40"/>
          <p:cNvSpPr txBox="1"/>
          <p:nvPr>
            <p:ph idx="1" type="subTitle"/>
          </p:nvPr>
        </p:nvSpPr>
        <p:spPr>
          <a:xfrm>
            <a:off x="4337125" y="2803975"/>
            <a:ext cx="4210800" cy="6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Let’s see what India is eating</a:t>
            </a:r>
            <a:endParaRPr b="1" sz="2000"/>
          </a:p>
        </p:txBody>
      </p:sp>
      <p:cxnSp>
        <p:nvCxnSpPr>
          <p:cNvPr id="255" name="Google Shape;255;p40"/>
          <p:cNvCxnSpPr/>
          <p:nvPr/>
        </p:nvCxnSpPr>
        <p:spPr>
          <a:xfrm>
            <a:off x="6318575" y="4122138"/>
            <a:ext cx="0" cy="1022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" name="Google Shape;256;p40"/>
          <p:cNvCxnSpPr/>
          <p:nvPr/>
        </p:nvCxnSpPr>
        <p:spPr>
          <a:xfrm>
            <a:off x="6318575" y="-12"/>
            <a:ext cx="0" cy="1022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7" name="Google Shape;257;p40"/>
          <p:cNvPicPr preferRelativeResize="0"/>
          <p:nvPr/>
        </p:nvPicPr>
        <p:blipFill rotWithShape="1">
          <a:blip r:embed="rId3">
            <a:alphaModFix/>
          </a:blip>
          <a:srcRect b="0" l="54795" r="781" t="0"/>
          <a:stretch/>
        </p:blipFill>
        <p:spPr>
          <a:xfrm flipH="1">
            <a:off x="0" y="0"/>
            <a:ext cx="342817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1"/>
          <p:cNvSpPr txBox="1"/>
          <p:nvPr/>
        </p:nvSpPr>
        <p:spPr>
          <a:xfrm>
            <a:off x="879975" y="285050"/>
            <a:ext cx="63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ntarell"/>
              <a:ea typeface="Cantarell"/>
              <a:cs typeface="Cantarell"/>
              <a:sym typeface="Cantarell"/>
            </a:endParaRPr>
          </a:p>
        </p:txBody>
      </p:sp>
      <p:pic>
        <p:nvPicPr>
          <p:cNvPr id="263" name="Google Shape;263;p41"/>
          <p:cNvPicPr preferRelativeResize="0"/>
          <p:nvPr/>
        </p:nvPicPr>
        <p:blipFill rotWithShape="1">
          <a:blip r:embed="rId3">
            <a:alphaModFix/>
          </a:blip>
          <a:srcRect b="13048" l="23103" r="9283" t="19515"/>
          <a:stretch/>
        </p:blipFill>
        <p:spPr>
          <a:xfrm>
            <a:off x="1065875" y="917150"/>
            <a:ext cx="7461174" cy="397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1"/>
          <p:cNvSpPr txBox="1"/>
          <p:nvPr/>
        </p:nvSpPr>
        <p:spPr>
          <a:xfrm>
            <a:off x="2292900" y="136325"/>
            <a:ext cx="4833600" cy="431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antarell"/>
                <a:ea typeface="Cantarell"/>
                <a:cs typeface="Cantarell"/>
                <a:sym typeface="Cantarell"/>
              </a:rPr>
              <a:t>Which Restaurant is Preferred by Indians?</a:t>
            </a:r>
            <a:endParaRPr b="1" sz="1600">
              <a:latin typeface="Cantarell"/>
              <a:ea typeface="Cantarell"/>
              <a:cs typeface="Cantarell"/>
              <a:sym typeface="Cantarel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2"/>
          <p:cNvSpPr txBox="1"/>
          <p:nvPr/>
        </p:nvSpPr>
        <p:spPr>
          <a:xfrm>
            <a:off x="879975" y="285050"/>
            <a:ext cx="63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ntarell"/>
              <a:ea typeface="Cantarell"/>
              <a:cs typeface="Cantarell"/>
              <a:sym typeface="Cantarell"/>
            </a:endParaRPr>
          </a:p>
        </p:txBody>
      </p:sp>
      <p:sp>
        <p:nvSpPr>
          <p:cNvPr id="270" name="Google Shape;270;p42"/>
          <p:cNvSpPr txBox="1"/>
          <p:nvPr/>
        </p:nvSpPr>
        <p:spPr>
          <a:xfrm>
            <a:off x="2788625" y="111550"/>
            <a:ext cx="3346500" cy="461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ntarell"/>
                <a:ea typeface="Cantarell"/>
                <a:cs typeface="Cantarell"/>
                <a:sym typeface="Cantarell"/>
              </a:rPr>
              <a:t>A Further Comparison…</a:t>
            </a:r>
            <a:endParaRPr b="1" sz="1800">
              <a:latin typeface="Cantarell"/>
              <a:ea typeface="Cantarell"/>
              <a:cs typeface="Cantarell"/>
              <a:sym typeface="Cantarell"/>
            </a:endParaRPr>
          </a:p>
        </p:txBody>
      </p:sp>
      <p:pic>
        <p:nvPicPr>
          <p:cNvPr id="271" name="Google Shape;271;p42"/>
          <p:cNvPicPr preferRelativeResize="0"/>
          <p:nvPr/>
        </p:nvPicPr>
        <p:blipFill rotWithShape="1">
          <a:blip r:embed="rId3">
            <a:alphaModFix/>
          </a:blip>
          <a:srcRect b="0" l="0" r="-2595" t="0"/>
          <a:stretch/>
        </p:blipFill>
        <p:spPr>
          <a:xfrm>
            <a:off x="577475" y="685250"/>
            <a:ext cx="7963701" cy="435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3"/>
          <p:cNvSpPr txBox="1"/>
          <p:nvPr>
            <p:ph type="title"/>
          </p:nvPr>
        </p:nvSpPr>
        <p:spPr>
          <a:xfrm>
            <a:off x="3941275" y="2057400"/>
            <a:ext cx="5016900" cy="18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UDAIPUR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b="1" lang="en" sz="1900">
                <a:latin typeface="Cantarell"/>
                <a:ea typeface="Cantarell"/>
                <a:cs typeface="Cantarell"/>
                <a:sym typeface="Cantarell"/>
              </a:rPr>
              <a:t>THE CITY OF LAKES AND PALACES</a:t>
            </a:r>
            <a:endParaRPr b="1" sz="1900">
              <a:latin typeface="Cantarell"/>
              <a:ea typeface="Cantarell"/>
              <a:cs typeface="Cantarell"/>
              <a:sym typeface="Cantarel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7" name="Google Shape;277;p43"/>
          <p:cNvCxnSpPr/>
          <p:nvPr/>
        </p:nvCxnSpPr>
        <p:spPr>
          <a:xfrm rot="10800000">
            <a:off x="4899275" y="1349349"/>
            <a:ext cx="557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8" name="Google Shape;27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4827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4"/>
          <p:cNvSpPr txBox="1"/>
          <p:nvPr>
            <p:ph type="title"/>
          </p:nvPr>
        </p:nvSpPr>
        <p:spPr>
          <a:xfrm>
            <a:off x="3941275" y="1673175"/>
            <a:ext cx="5016900" cy="22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/>
              <a:t>Where to open my Restaurant in Udaipur?!</a:t>
            </a:r>
            <a:endParaRPr b="1" sz="3900"/>
          </a:p>
        </p:txBody>
      </p:sp>
      <p:cxnSp>
        <p:nvCxnSpPr>
          <p:cNvPr id="284" name="Google Shape;284;p44"/>
          <p:cNvCxnSpPr/>
          <p:nvPr/>
        </p:nvCxnSpPr>
        <p:spPr>
          <a:xfrm rot="10800000">
            <a:off x="4899275" y="1349349"/>
            <a:ext cx="557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5" name="Google Shape;285;p44"/>
          <p:cNvPicPr preferRelativeResize="0"/>
          <p:nvPr/>
        </p:nvPicPr>
        <p:blipFill rotWithShape="1">
          <a:blip r:embed="rId3">
            <a:alphaModFix/>
          </a:blip>
          <a:srcRect b="5838" l="0" r="57230" t="5838"/>
          <a:stretch/>
        </p:blipFill>
        <p:spPr>
          <a:xfrm>
            <a:off x="334625" y="583675"/>
            <a:ext cx="3346500" cy="4125900"/>
          </a:xfrm>
          <a:prstGeom prst="round2DiagRect">
            <a:avLst>
              <a:gd fmla="val 0" name="adj1"/>
              <a:gd fmla="val 5000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5"/>
          <p:cNvSpPr txBox="1"/>
          <p:nvPr/>
        </p:nvSpPr>
        <p:spPr>
          <a:xfrm>
            <a:off x="793225" y="111575"/>
            <a:ext cx="7671900" cy="80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Cantarell"/>
                <a:ea typeface="Cantarell"/>
                <a:cs typeface="Cantarell"/>
                <a:sym typeface="Cantarell"/>
              </a:rPr>
              <a:t>Let us first have a look at the distribution of count of restaurants across various localities of Udaipur </a:t>
            </a:r>
            <a:endParaRPr b="1" sz="2000">
              <a:latin typeface="Cantarell"/>
              <a:ea typeface="Cantarell"/>
              <a:cs typeface="Cantarell"/>
              <a:sym typeface="Cantarell"/>
            </a:endParaRPr>
          </a:p>
        </p:txBody>
      </p:sp>
      <p:pic>
        <p:nvPicPr>
          <p:cNvPr id="291" name="Google Shape;291;p45"/>
          <p:cNvPicPr preferRelativeResize="0"/>
          <p:nvPr/>
        </p:nvPicPr>
        <p:blipFill rotWithShape="1">
          <a:blip r:embed="rId3">
            <a:alphaModFix/>
          </a:blip>
          <a:srcRect b="13122" l="22261" r="28821" t="19857"/>
          <a:stretch/>
        </p:blipFill>
        <p:spPr>
          <a:xfrm>
            <a:off x="0" y="995250"/>
            <a:ext cx="4558226" cy="41482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2" name="Google Shape;292;p45"/>
          <p:cNvPicPr preferRelativeResize="0"/>
          <p:nvPr/>
        </p:nvPicPr>
        <p:blipFill rotWithShape="1">
          <a:blip r:embed="rId4">
            <a:alphaModFix/>
          </a:blip>
          <a:srcRect b="13341" l="22574" r="35567" t="19172"/>
          <a:stretch/>
        </p:blipFill>
        <p:spPr>
          <a:xfrm>
            <a:off x="4585775" y="995250"/>
            <a:ext cx="4558226" cy="41482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3" name="Google Shape;293;p45"/>
          <p:cNvPicPr preferRelativeResize="0"/>
          <p:nvPr/>
        </p:nvPicPr>
        <p:blipFill rotWithShape="1">
          <a:blip r:embed="rId3">
            <a:alphaModFix/>
          </a:blip>
          <a:srcRect b="70777" l="92168" r="0" t="19363"/>
          <a:stretch/>
        </p:blipFill>
        <p:spPr>
          <a:xfrm>
            <a:off x="3234825" y="1561650"/>
            <a:ext cx="1226999" cy="55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5"/>
          <p:cNvPicPr preferRelativeResize="0"/>
          <p:nvPr/>
        </p:nvPicPr>
        <p:blipFill rotWithShape="1">
          <a:blip r:embed="rId3">
            <a:alphaModFix/>
          </a:blip>
          <a:srcRect b="70777" l="92168" r="0" t="19363"/>
          <a:stretch/>
        </p:blipFill>
        <p:spPr>
          <a:xfrm>
            <a:off x="7811875" y="1664475"/>
            <a:ext cx="1226999" cy="5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6"/>
          <p:cNvSpPr txBox="1"/>
          <p:nvPr/>
        </p:nvSpPr>
        <p:spPr>
          <a:xfrm>
            <a:off x="1721400" y="123950"/>
            <a:ext cx="5701200" cy="461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ntarell"/>
                <a:ea typeface="Cantarell"/>
                <a:cs typeface="Cantarell"/>
                <a:sym typeface="Cantarell"/>
              </a:rPr>
              <a:t>Shakti Nagar….the most preferable locality?</a:t>
            </a:r>
            <a:endParaRPr b="1" sz="1800">
              <a:latin typeface="Cantarell"/>
              <a:ea typeface="Cantarell"/>
              <a:cs typeface="Cantarell"/>
              <a:sym typeface="Cantarell"/>
            </a:endParaRPr>
          </a:p>
        </p:txBody>
      </p:sp>
      <p:pic>
        <p:nvPicPr>
          <p:cNvPr id="300" name="Google Shape;300;p46"/>
          <p:cNvPicPr preferRelativeResize="0"/>
          <p:nvPr/>
        </p:nvPicPr>
        <p:blipFill rotWithShape="1">
          <a:blip r:embed="rId3">
            <a:alphaModFix/>
          </a:blip>
          <a:srcRect b="5172" l="0" r="0" t="9189"/>
          <a:stretch/>
        </p:blipFill>
        <p:spPr>
          <a:xfrm>
            <a:off x="0" y="718850"/>
            <a:ext cx="9144001" cy="442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7"/>
          <p:cNvPicPr preferRelativeResize="0"/>
          <p:nvPr/>
        </p:nvPicPr>
        <p:blipFill rotWithShape="1">
          <a:blip r:embed="rId3">
            <a:alphaModFix/>
          </a:blip>
          <a:srcRect b="5552" l="26454" r="0" t="9152"/>
          <a:stretch/>
        </p:blipFill>
        <p:spPr>
          <a:xfrm>
            <a:off x="364250" y="582525"/>
            <a:ext cx="8415526" cy="456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7"/>
          <p:cNvSpPr txBox="1"/>
          <p:nvPr/>
        </p:nvSpPr>
        <p:spPr>
          <a:xfrm>
            <a:off x="2392025" y="0"/>
            <a:ext cx="3978600" cy="446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ntarell"/>
                <a:ea typeface="Cantarell"/>
                <a:cs typeface="Cantarell"/>
                <a:sym typeface="Cantarell"/>
              </a:rPr>
              <a:t>Do we have competition around?</a:t>
            </a:r>
            <a:endParaRPr b="1" sz="1700">
              <a:latin typeface="Cantarell"/>
              <a:ea typeface="Cantarell"/>
              <a:cs typeface="Cantarell"/>
              <a:sym typeface="Cantarell"/>
            </a:endParaRPr>
          </a:p>
        </p:txBody>
      </p:sp>
      <p:sp>
        <p:nvSpPr>
          <p:cNvPr id="307" name="Google Shape;307;p47"/>
          <p:cNvSpPr/>
          <p:nvPr/>
        </p:nvSpPr>
        <p:spPr>
          <a:xfrm>
            <a:off x="7994125" y="3619050"/>
            <a:ext cx="508200" cy="371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type="title"/>
          </p:nvPr>
        </p:nvSpPr>
        <p:spPr>
          <a:xfrm>
            <a:off x="2659050" y="246725"/>
            <a:ext cx="3476100" cy="572700"/>
          </a:xfrm>
          <a:prstGeom prst="rect">
            <a:avLst/>
          </a:prstGeom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TEAM MEMBERS</a:t>
            </a:r>
            <a:endParaRPr sz="3300">
              <a:solidFill>
                <a:schemeClr val="lt1"/>
              </a:solidFill>
            </a:endParaRPr>
          </a:p>
        </p:txBody>
      </p:sp>
      <p:graphicFrame>
        <p:nvGraphicFramePr>
          <p:cNvPr id="191" name="Google Shape;191;p30"/>
          <p:cNvGraphicFramePr/>
          <p:nvPr/>
        </p:nvGraphicFramePr>
        <p:xfrm>
          <a:off x="1383075" y="1141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{536FEBAF-EF00-48F7-B5B0-43FBFCC8682D}</a:tableStyleId>
              </a:tblPr>
              <a:tblGrid>
                <a:gridCol w="3833675"/>
                <a:gridCol w="2370675"/>
              </a:tblGrid>
              <a:tr h="575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NAME</a:t>
                      </a:r>
                      <a:endParaRPr b="1" sz="1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  <a:latin typeface="Cantarell"/>
                          <a:ea typeface="Cantarell"/>
                          <a:cs typeface="Cantarell"/>
                          <a:sym typeface="Cantarell"/>
                        </a:rPr>
                        <a:t>ROLL NO</a:t>
                      </a:r>
                      <a:endParaRPr b="1" sz="1700">
                        <a:solidFill>
                          <a:schemeClr val="dk1"/>
                        </a:solidFill>
                        <a:latin typeface="Cantarell"/>
                        <a:ea typeface="Cantarell"/>
                        <a:cs typeface="Cantarell"/>
                        <a:sym typeface="Cantarel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5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  <a:latin typeface="Cantarell"/>
                          <a:ea typeface="Cantarell"/>
                          <a:cs typeface="Cantarell"/>
                          <a:sym typeface="Cantarell"/>
                        </a:rPr>
                        <a:t>ADHYA SINGH</a:t>
                      </a:r>
                      <a:endParaRPr b="1" sz="1700">
                        <a:solidFill>
                          <a:schemeClr val="dk1"/>
                        </a:solidFill>
                        <a:latin typeface="Cantarell"/>
                        <a:ea typeface="Cantarell"/>
                        <a:cs typeface="Cantarell"/>
                        <a:sym typeface="Cantarel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  <a:latin typeface="Cantarell"/>
                          <a:ea typeface="Cantarell"/>
                          <a:cs typeface="Cantarell"/>
                          <a:sym typeface="Cantarell"/>
                        </a:rPr>
                        <a:t>40821006</a:t>
                      </a:r>
                      <a:endParaRPr b="1" sz="1700">
                        <a:solidFill>
                          <a:schemeClr val="dk1"/>
                        </a:solidFill>
                        <a:latin typeface="Cantarell"/>
                        <a:ea typeface="Cantarell"/>
                        <a:cs typeface="Cantarell"/>
                        <a:sym typeface="Cantarel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5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  <a:latin typeface="Cantarell"/>
                          <a:ea typeface="Cantarell"/>
                          <a:cs typeface="Cantarell"/>
                          <a:sym typeface="Cantarell"/>
                        </a:rPr>
                        <a:t>SUMIT PRAJAPATI</a:t>
                      </a:r>
                      <a:endParaRPr b="1" sz="1700">
                        <a:solidFill>
                          <a:schemeClr val="dk1"/>
                        </a:solidFill>
                        <a:latin typeface="Cantarell"/>
                        <a:ea typeface="Cantarell"/>
                        <a:cs typeface="Cantarell"/>
                        <a:sym typeface="Cantarel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  <a:latin typeface="Cantarell"/>
                          <a:ea typeface="Cantarell"/>
                          <a:cs typeface="Cantarell"/>
                          <a:sym typeface="Cantarell"/>
                        </a:rPr>
                        <a:t>40821111</a:t>
                      </a:r>
                      <a:endParaRPr b="1" sz="1700">
                        <a:solidFill>
                          <a:schemeClr val="dk1"/>
                        </a:solidFill>
                        <a:latin typeface="Cantarell"/>
                        <a:ea typeface="Cantarell"/>
                        <a:cs typeface="Cantarell"/>
                        <a:sym typeface="Cantarel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5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  <a:latin typeface="Cantarell"/>
                          <a:ea typeface="Cantarell"/>
                          <a:cs typeface="Cantarell"/>
                          <a:sym typeface="Cantarell"/>
                        </a:rPr>
                        <a:t>TANISHA PANCHAL</a:t>
                      </a:r>
                      <a:endParaRPr b="1" sz="1700">
                        <a:solidFill>
                          <a:schemeClr val="dk1"/>
                        </a:solidFill>
                        <a:latin typeface="Cantarell"/>
                        <a:ea typeface="Cantarell"/>
                        <a:cs typeface="Cantarell"/>
                        <a:sym typeface="Cantarel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  <a:latin typeface="Cantarell"/>
                          <a:ea typeface="Cantarell"/>
                          <a:cs typeface="Cantarell"/>
                          <a:sym typeface="Cantarell"/>
                        </a:rPr>
                        <a:t>4821113</a:t>
                      </a:r>
                      <a:endParaRPr b="1" sz="1700">
                        <a:solidFill>
                          <a:schemeClr val="dk1"/>
                        </a:solidFill>
                        <a:latin typeface="Cantarell"/>
                        <a:ea typeface="Cantarell"/>
                        <a:cs typeface="Cantarell"/>
                        <a:sym typeface="Cantarel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5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  <a:latin typeface="Cantarell"/>
                          <a:ea typeface="Cantarell"/>
                          <a:cs typeface="Cantarell"/>
                          <a:sym typeface="Cantarell"/>
                        </a:rPr>
                        <a:t>UMESH NAWAN</a:t>
                      </a:r>
                      <a:endParaRPr b="1" sz="1700">
                        <a:solidFill>
                          <a:schemeClr val="dk1"/>
                        </a:solidFill>
                        <a:latin typeface="Cantarell"/>
                        <a:ea typeface="Cantarell"/>
                        <a:cs typeface="Cantarell"/>
                        <a:sym typeface="Cantarel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  <a:latin typeface="Cantarell"/>
                          <a:ea typeface="Cantarell"/>
                          <a:cs typeface="Cantarell"/>
                          <a:sym typeface="Cantarell"/>
                        </a:rPr>
                        <a:t>40821119</a:t>
                      </a:r>
                      <a:endParaRPr b="1" sz="1700">
                        <a:solidFill>
                          <a:schemeClr val="dk1"/>
                        </a:solidFill>
                        <a:latin typeface="Cantarell"/>
                        <a:ea typeface="Cantarell"/>
                        <a:cs typeface="Cantarell"/>
                        <a:sym typeface="Cantarel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8"/>
          <p:cNvSpPr txBox="1"/>
          <p:nvPr>
            <p:ph idx="1" type="subTitle"/>
          </p:nvPr>
        </p:nvSpPr>
        <p:spPr>
          <a:xfrm>
            <a:off x="96325" y="1175850"/>
            <a:ext cx="8542200" cy="346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Less competition.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Our competitors are quite far away from us.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The chosen locality has various College departments around.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If the Menu, prices and rest parameters are designed strategically and as per a student’s need, our restaurant will have a high chance of becoming successful in really short time.</a:t>
            </a:r>
            <a:endParaRPr sz="23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313" name="Google Shape;313;p48"/>
          <p:cNvSpPr txBox="1"/>
          <p:nvPr>
            <p:ph type="title"/>
          </p:nvPr>
        </p:nvSpPr>
        <p:spPr>
          <a:xfrm>
            <a:off x="1645525" y="242025"/>
            <a:ext cx="5443800" cy="531900"/>
          </a:xfrm>
          <a:prstGeom prst="rect">
            <a:avLst/>
          </a:prstGeom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WHY WE CHOSE SHAKTI NAGAR?</a:t>
            </a:r>
            <a:endParaRPr b="1"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9"/>
          <p:cNvSpPr txBox="1"/>
          <p:nvPr>
            <p:ph type="title"/>
          </p:nvPr>
        </p:nvSpPr>
        <p:spPr>
          <a:xfrm>
            <a:off x="3941275" y="1673175"/>
            <a:ext cx="5016900" cy="22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/>
              <a:t>PARAMETERS OF OUR RESTAURANT</a:t>
            </a:r>
            <a:endParaRPr b="1" sz="37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/>
              <a:t>-EATOSS</a:t>
            </a:r>
            <a:endParaRPr b="1" sz="3700"/>
          </a:p>
        </p:txBody>
      </p:sp>
      <p:cxnSp>
        <p:nvCxnSpPr>
          <p:cNvPr id="319" name="Google Shape;319;p49"/>
          <p:cNvCxnSpPr/>
          <p:nvPr/>
        </p:nvCxnSpPr>
        <p:spPr>
          <a:xfrm rot="10800000">
            <a:off x="4899275" y="1349349"/>
            <a:ext cx="557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0" name="Google Shape;320;p49"/>
          <p:cNvPicPr preferRelativeResize="0"/>
          <p:nvPr/>
        </p:nvPicPr>
        <p:blipFill rotWithShape="1">
          <a:blip r:embed="rId3">
            <a:alphaModFix/>
          </a:blip>
          <a:srcRect b="2262" l="0" r="0" t="2262"/>
          <a:stretch/>
        </p:blipFill>
        <p:spPr>
          <a:xfrm>
            <a:off x="198300" y="336750"/>
            <a:ext cx="3594300" cy="4332000"/>
          </a:xfrm>
          <a:prstGeom prst="round2DiagRect">
            <a:avLst>
              <a:gd fmla="val 0" name="adj1"/>
              <a:gd fmla="val 5000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0"/>
          <p:cNvSpPr txBox="1"/>
          <p:nvPr>
            <p:ph type="title"/>
          </p:nvPr>
        </p:nvSpPr>
        <p:spPr>
          <a:xfrm>
            <a:off x="1948887" y="1634000"/>
            <a:ext cx="2200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Establishment</a:t>
            </a:r>
            <a:endParaRPr b="1"/>
          </a:p>
        </p:txBody>
      </p:sp>
      <p:sp>
        <p:nvSpPr>
          <p:cNvPr id="326" name="Google Shape;326;p50"/>
          <p:cNvSpPr txBox="1"/>
          <p:nvPr>
            <p:ph idx="1" type="subTitle"/>
          </p:nvPr>
        </p:nvSpPr>
        <p:spPr>
          <a:xfrm>
            <a:off x="1948887" y="2068125"/>
            <a:ext cx="2200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Casual Dining</a:t>
            </a:r>
            <a:endParaRPr b="1" sz="1800"/>
          </a:p>
        </p:txBody>
      </p:sp>
      <p:sp>
        <p:nvSpPr>
          <p:cNvPr id="327" name="Google Shape;327;p50"/>
          <p:cNvSpPr txBox="1"/>
          <p:nvPr>
            <p:ph idx="2" type="title"/>
          </p:nvPr>
        </p:nvSpPr>
        <p:spPr>
          <a:xfrm>
            <a:off x="5834001" y="1634000"/>
            <a:ext cx="2200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Cuisine</a:t>
            </a:r>
            <a:endParaRPr b="1"/>
          </a:p>
        </p:txBody>
      </p:sp>
      <p:sp>
        <p:nvSpPr>
          <p:cNvPr id="328" name="Google Shape;328;p50"/>
          <p:cNvSpPr txBox="1"/>
          <p:nvPr>
            <p:ph idx="3" type="subTitle"/>
          </p:nvPr>
        </p:nvSpPr>
        <p:spPr>
          <a:xfrm>
            <a:off x="5834000" y="2068125"/>
            <a:ext cx="30153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North Indian, Chinese, Fast food and Rajasthani</a:t>
            </a:r>
            <a:endParaRPr b="1" sz="1600"/>
          </a:p>
        </p:txBody>
      </p:sp>
      <p:sp>
        <p:nvSpPr>
          <p:cNvPr id="329" name="Google Shape;329;p50"/>
          <p:cNvSpPr txBox="1"/>
          <p:nvPr>
            <p:ph idx="8" type="title"/>
          </p:nvPr>
        </p:nvSpPr>
        <p:spPr>
          <a:xfrm>
            <a:off x="1109500" y="184750"/>
            <a:ext cx="7299900" cy="484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/>
              <a:t>Major Parameters For Our Restaurant</a:t>
            </a:r>
            <a:endParaRPr b="1" sz="3100"/>
          </a:p>
        </p:txBody>
      </p:sp>
      <p:sp>
        <p:nvSpPr>
          <p:cNvPr id="330" name="Google Shape;330;p50"/>
          <p:cNvSpPr txBox="1"/>
          <p:nvPr>
            <p:ph idx="4" type="title"/>
          </p:nvPr>
        </p:nvSpPr>
        <p:spPr>
          <a:xfrm>
            <a:off x="1948887" y="3067400"/>
            <a:ext cx="2200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Price Range</a:t>
            </a:r>
            <a:endParaRPr b="1"/>
          </a:p>
        </p:txBody>
      </p:sp>
      <p:sp>
        <p:nvSpPr>
          <p:cNvPr id="331" name="Google Shape;331;p50"/>
          <p:cNvSpPr txBox="1"/>
          <p:nvPr>
            <p:ph idx="5" type="subTitle"/>
          </p:nvPr>
        </p:nvSpPr>
        <p:spPr>
          <a:xfrm>
            <a:off x="1948887" y="3501525"/>
            <a:ext cx="2200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2 price ranges</a:t>
            </a:r>
            <a:endParaRPr b="1" sz="1800"/>
          </a:p>
        </p:txBody>
      </p:sp>
      <p:sp>
        <p:nvSpPr>
          <p:cNvPr id="332" name="Google Shape;332;p50"/>
          <p:cNvSpPr txBox="1"/>
          <p:nvPr>
            <p:ph idx="6" type="title"/>
          </p:nvPr>
        </p:nvSpPr>
        <p:spPr>
          <a:xfrm>
            <a:off x="5834000" y="3067400"/>
            <a:ext cx="3163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Cost for two persons</a:t>
            </a:r>
            <a:endParaRPr b="1"/>
          </a:p>
        </p:txBody>
      </p:sp>
      <p:sp>
        <p:nvSpPr>
          <p:cNvPr id="333" name="Google Shape;333;p50"/>
          <p:cNvSpPr txBox="1"/>
          <p:nvPr>
            <p:ph idx="7" type="subTitle"/>
          </p:nvPr>
        </p:nvSpPr>
        <p:spPr>
          <a:xfrm>
            <a:off x="6097325" y="3214450"/>
            <a:ext cx="2048700" cy="6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@ Rs. 400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334" name="Google Shape;334;p50"/>
          <p:cNvSpPr/>
          <p:nvPr/>
        </p:nvSpPr>
        <p:spPr>
          <a:xfrm>
            <a:off x="1109499" y="1850388"/>
            <a:ext cx="687000" cy="687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50"/>
          <p:cNvSpPr/>
          <p:nvPr/>
        </p:nvSpPr>
        <p:spPr>
          <a:xfrm>
            <a:off x="1109499" y="3284397"/>
            <a:ext cx="687000" cy="687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50"/>
          <p:cNvSpPr/>
          <p:nvPr/>
        </p:nvSpPr>
        <p:spPr>
          <a:xfrm>
            <a:off x="4994599" y="1850997"/>
            <a:ext cx="687000" cy="687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50"/>
          <p:cNvSpPr/>
          <p:nvPr/>
        </p:nvSpPr>
        <p:spPr>
          <a:xfrm>
            <a:off x="4994599" y="3284397"/>
            <a:ext cx="687000" cy="687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" name="Google Shape;338;p50"/>
          <p:cNvGrpSpPr/>
          <p:nvPr/>
        </p:nvGrpSpPr>
        <p:grpSpPr>
          <a:xfrm>
            <a:off x="1313204" y="3439555"/>
            <a:ext cx="279592" cy="376684"/>
            <a:chOff x="763655" y="1611850"/>
            <a:chExt cx="279592" cy="376684"/>
          </a:xfrm>
        </p:grpSpPr>
        <p:sp>
          <p:nvSpPr>
            <p:cNvPr id="339" name="Google Shape;339;p50"/>
            <p:cNvSpPr/>
            <p:nvPr/>
          </p:nvSpPr>
          <p:spPr>
            <a:xfrm>
              <a:off x="763655" y="1611850"/>
              <a:ext cx="279592" cy="376684"/>
            </a:xfrm>
            <a:custGeom>
              <a:rect b="b" l="l" r="r" t="t"/>
              <a:pathLst>
                <a:path extrusionOk="0" h="13959" w="10361">
                  <a:moveTo>
                    <a:pt x="1148" y="2792"/>
                  </a:moveTo>
                  <a:lnTo>
                    <a:pt x="1830" y="11942"/>
                  </a:lnTo>
                  <a:cubicBezTo>
                    <a:pt x="1830" y="11942"/>
                    <a:pt x="1830" y="11942"/>
                    <a:pt x="1830" y="11973"/>
                  </a:cubicBezTo>
                  <a:lnTo>
                    <a:pt x="527" y="11973"/>
                  </a:lnTo>
                  <a:cubicBezTo>
                    <a:pt x="496" y="11973"/>
                    <a:pt x="496" y="11942"/>
                    <a:pt x="465" y="11942"/>
                  </a:cubicBezTo>
                  <a:cubicBezTo>
                    <a:pt x="465" y="11911"/>
                    <a:pt x="465" y="11911"/>
                    <a:pt x="465" y="11880"/>
                  </a:cubicBezTo>
                  <a:lnTo>
                    <a:pt x="434" y="11880"/>
                  </a:lnTo>
                  <a:lnTo>
                    <a:pt x="1148" y="2792"/>
                  </a:lnTo>
                  <a:close/>
                  <a:moveTo>
                    <a:pt x="1520" y="12377"/>
                  </a:moveTo>
                  <a:lnTo>
                    <a:pt x="1520" y="13586"/>
                  </a:lnTo>
                  <a:lnTo>
                    <a:pt x="869" y="13586"/>
                  </a:lnTo>
                  <a:lnTo>
                    <a:pt x="869" y="12377"/>
                  </a:lnTo>
                  <a:close/>
                  <a:moveTo>
                    <a:pt x="3505" y="12377"/>
                  </a:moveTo>
                  <a:lnTo>
                    <a:pt x="3505" y="13586"/>
                  </a:lnTo>
                  <a:lnTo>
                    <a:pt x="2823" y="13586"/>
                  </a:lnTo>
                  <a:lnTo>
                    <a:pt x="2823" y="12377"/>
                  </a:lnTo>
                  <a:close/>
                  <a:moveTo>
                    <a:pt x="9554" y="12377"/>
                  </a:moveTo>
                  <a:lnTo>
                    <a:pt x="9554" y="13586"/>
                  </a:lnTo>
                  <a:lnTo>
                    <a:pt x="8903" y="13586"/>
                  </a:lnTo>
                  <a:lnTo>
                    <a:pt x="8903" y="12377"/>
                  </a:lnTo>
                  <a:close/>
                  <a:moveTo>
                    <a:pt x="1396" y="0"/>
                  </a:moveTo>
                  <a:cubicBezTo>
                    <a:pt x="1148" y="0"/>
                    <a:pt x="962" y="155"/>
                    <a:pt x="931" y="403"/>
                  </a:cubicBezTo>
                  <a:lnTo>
                    <a:pt x="31" y="11849"/>
                  </a:lnTo>
                  <a:cubicBezTo>
                    <a:pt x="0" y="11973"/>
                    <a:pt x="62" y="12128"/>
                    <a:pt x="155" y="12222"/>
                  </a:cubicBezTo>
                  <a:cubicBezTo>
                    <a:pt x="217" y="12315"/>
                    <a:pt x="341" y="12377"/>
                    <a:pt x="465" y="12377"/>
                  </a:cubicBezTo>
                  <a:lnTo>
                    <a:pt x="465" y="13586"/>
                  </a:lnTo>
                  <a:cubicBezTo>
                    <a:pt x="465" y="13772"/>
                    <a:pt x="621" y="13959"/>
                    <a:pt x="838" y="13959"/>
                  </a:cubicBezTo>
                  <a:lnTo>
                    <a:pt x="1551" y="13959"/>
                  </a:lnTo>
                  <a:cubicBezTo>
                    <a:pt x="1768" y="13959"/>
                    <a:pt x="1954" y="13772"/>
                    <a:pt x="1954" y="13586"/>
                  </a:cubicBezTo>
                  <a:lnTo>
                    <a:pt x="1954" y="12377"/>
                  </a:lnTo>
                  <a:lnTo>
                    <a:pt x="2420" y="12377"/>
                  </a:lnTo>
                  <a:lnTo>
                    <a:pt x="2420" y="13586"/>
                  </a:lnTo>
                  <a:cubicBezTo>
                    <a:pt x="2420" y="13772"/>
                    <a:pt x="2606" y="13959"/>
                    <a:pt x="2823" y="13959"/>
                  </a:cubicBezTo>
                  <a:lnTo>
                    <a:pt x="3536" y="13959"/>
                  </a:lnTo>
                  <a:cubicBezTo>
                    <a:pt x="3753" y="13959"/>
                    <a:pt x="3909" y="13772"/>
                    <a:pt x="3909" y="13586"/>
                  </a:cubicBezTo>
                  <a:lnTo>
                    <a:pt x="3909" y="12377"/>
                  </a:lnTo>
                  <a:lnTo>
                    <a:pt x="8499" y="12377"/>
                  </a:lnTo>
                  <a:lnTo>
                    <a:pt x="8499" y="13586"/>
                  </a:lnTo>
                  <a:cubicBezTo>
                    <a:pt x="8499" y="13772"/>
                    <a:pt x="8655" y="13959"/>
                    <a:pt x="8872" y="13959"/>
                  </a:cubicBezTo>
                  <a:lnTo>
                    <a:pt x="9585" y="13959"/>
                  </a:lnTo>
                  <a:cubicBezTo>
                    <a:pt x="9802" y="13959"/>
                    <a:pt x="9988" y="13772"/>
                    <a:pt x="9988" y="13586"/>
                  </a:cubicBezTo>
                  <a:lnTo>
                    <a:pt x="9988" y="12346"/>
                  </a:lnTo>
                  <a:cubicBezTo>
                    <a:pt x="10081" y="12346"/>
                    <a:pt x="10143" y="12284"/>
                    <a:pt x="10236" y="12222"/>
                  </a:cubicBezTo>
                  <a:cubicBezTo>
                    <a:pt x="10299" y="12128"/>
                    <a:pt x="10361" y="12004"/>
                    <a:pt x="10361" y="11849"/>
                  </a:cubicBezTo>
                  <a:lnTo>
                    <a:pt x="10330" y="11849"/>
                  </a:lnTo>
                  <a:lnTo>
                    <a:pt x="9461" y="434"/>
                  </a:lnTo>
                  <a:cubicBezTo>
                    <a:pt x="9461" y="186"/>
                    <a:pt x="9244" y="0"/>
                    <a:pt x="8996" y="0"/>
                  </a:cubicBezTo>
                  <a:lnTo>
                    <a:pt x="3784" y="0"/>
                  </a:lnTo>
                  <a:cubicBezTo>
                    <a:pt x="3660" y="0"/>
                    <a:pt x="3567" y="93"/>
                    <a:pt x="3567" y="217"/>
                  </a:cubicBezTo>
                  <a:cubicBezTo>
                    <a:pt x="3567" y="310"/>
                    <a:pt x="3660" y="403"/>
                    <a:pt x="3784" y="403"/>
                  </a:cubicBezTo>
                  <a:lnTo>
                    <a:pt x="8996" y="403"/>
                  </a:lnTo>
                  <a:cubicBezTo>
                    <a:pt x="9027" y="403"/>
                    <a:pt x="9058" y="434"/>
                    <a:pt x="9058" y="465"/>
                  </a:cubicBezTo>
                  <a:lnTo>
                    <a:pt x="9926" y="11880"/>
                  </a:lnTo>
                  <a:cubicBezTo>
                    <a:pt x="9926" y="11911"/>
                    <a:pt x="9926" y="11911"/>
                    <a:pt x="9926" y="11942"/>
                  </a:cubicBezTo>
                  <a:cubicBezTo>
                    <a:pt x="9895" y="11942"/>
                    <a:pt x="9895" y="11973"/>
                    <a:pt x="9864" y="11973"/>
                  </a:cubicBezTo>
                  <a:lnTo>
                    <a:pt x="2327" y="11973"/>
                  </a:lnTo>
                  <a:cubicBezTo>
                    <a:pt x="2265" y="11973"/>
                    <a:pt x="2265" y="11942"/>
                    <a:pt x="2265" y="11911"/>
                  </a:cubicBezTo>
                  <a:lnTo>
                    <a:pt x="1396" y="496"/>
                  </a:lnTo>
                  <a:cubicBezTo>
                    <a:pt x="1396" y="465"/>
                    <a:pt x="1396" y="434"/>
                    <a:pt x="1396" y="434"/>
                  </a:cubicBezTo>
                  <a:cubicBezTo>
                    <a:pt x="1396" y="403"/>
                    <a:pt x="1427" y="403"/>
                    <a:pt x="1427" y="403"/>
                  </a:cubicBezTo>
                  <a:lnTo>
                    <a:pt x="2947" y="403"/>
                  </a:lnTo>
                  <a:cubicBezTo>
                    <a:pt x="3040" y="403"/>
                    <a:pt x="3133" y="310"/>
                    <a:pt x="3133" y="217"/>
                  </a:cubicBezTo>
                  <a:cubicBezTo>
                    <a:pt x="3133" y="93"/>
                    <a:pt x="3071" y="0"/>
                    <a:pt x="29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50"/>
            <p:cNvSpPr/>
            <p:nvPr/>
          </p:nvSpPr>
          <p:spPr>
            <a:xfrm>
              <a:off x="818057" y="1637783"/>
              <a:ext cx="196721" cy="281319"/>
            </a:xfrm>
            <a:custGeom>
              <a:rect b="b" l="l" r="r" t="t"/>
              <a:pathLst>
                <a:path extrusionOk="0" h="10425" w="7290">
                  <a:moveTo>
                    <a:pt x="218" y="1"/>
                  </a:moveTo>
                  <a:cubicBezTo>
                    <a:pt x="155" y="1"/>
                    <a:pt x="93" y="32"/>
                    <a:pt x="62" y="94"/>
                  </a:cubicBezTo>
                  <a:cubicBezTo>
                    <a:pt x="31" y="125"/>
                    <a:pt x="0" y="187"/>
                    <a:pt x="0" y="218"/>
                  </a:cubicBezTo>
                  <a:lnTo>
                    <a:pt x="745" y="10237"/>
                  </a:lnTo>
                  <a:cubicBezTo>
                    <a:pt x="776" y="10330"/>
                    <a:pt x="869" y="10423"/>
                    <a:pt x="962" y="10423"/>
                  </a:cubicBezTo>
                  <a:lnTo>
                    <a:pt x="4188" y="10423"/>
                  </a:lnTo>
                  <a:cubicBezTo>
                    <a:pt x="4195" y="10424"/>
                    <a:pt x="4201" y="10424"/>
                    <a:pt x="4207" y="10424"/>
                  </a:cubicBezTo>
                  <a:cubicBezTo>
                    <a:pt x="4399" y="10424"/>
                    <a:pt x="4399" y="9987"/>
                    <a:pt x="4207" y="9987"/>
                  </a:cubicBezTo>
                  <a:cubicBezTo>
                    <a:pt x="4201" y="9987"/>
                    <a:pt x="4195" y="9988"/>
                    <a:pt x="4188" y="9989"/>
                  </a:cubicBezTo>
                  <a:lnTo>
                    <a:pt x="1148" y="9989"/>
                  </a:lnTo>
                  <a:lnTo>
                    <a:pt x="466" y="435"/>
                  </a:lnTo>
                  <a:lnTo>
                    <a:pt x="6142" y="435"/>
                  </a:lnTo>
                  <a:lnTo>
                    <a:pt x="6856" y="10020"/>
                  </a:lnTo>
                  <a:lnTo>
                    <a:pt x="4994" y="10020"/>
                  </a:lnTo>
                  <a:cubicBezTo>
                    <a:pt x="4987" y="10019"/>
                    <a:pt x="4981" y="10018"/>
                    <a:pt x="4974" y="10018"/>
                  </a:cubicBezTo>
                  <a:cubicBezTo>
                    <a:pt x="4784" y="10018"/>
                    <a:pt x="4784" y="10424"/>
                    <a:pt x="4974" y="10424"/>
                  </a:cubicBezTo>
                  <a:cubicBezTo>
                    <a:pt x="4981" y="10424"/>
                    <a:pt x="4987" y="10424"/>
                    <a:pt x="4994" y="10423"/>
                  </a:cubicBezTo>
                  <a:lnTo>
                    <a:pt x="7073" y="10423"/>
                  </a:lnTo>
                  <a:cubicBezTo>
                    <a:pt x="7135" y="10423"/>
                    <a:pt x="7166" y="10392"/>
                    <a:pt x="7228" y="10361"/>
                  </a:cubicBezTo>
                  <a:cubicBezTo>
                    <a:pt x="7259" y="10330"/>
                    <a:pt x="7290" y="10268"/>
                    <a:pt x="7259" y="10206"/>
                  </a:cubicBezTo>
                  <a:lnTo>
                    <a:pt x="6514" y="218"/>
                  </a:lnTo>
                  <a:cubicBezTo>
                    <a:pt x="6514" y="94"/>
                    <a:pt x="6421" y="1"/>
                    <a:pt x="63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50"/>
            <p:cNvSpPr/>
            <p:nvPr/>
          </p:nvSpPr>
          <p:spPr>
            <a:xfrm>
              <a:off x="928533" y="1798505"/>
              <a:ext cx="49437" cy="10902"/>
            </a:xfrm>
            <a:custGeom>
              <a:rect b="b" l="l" r="r" t="t"/>
              <a:pathLst>
                <a:path extrusionOk="0" h="404" w="1832">
                  <a:moveTo>
                    <a:pt x="280" y="0"/>
                  </a:moveTo>
                  <a:cubicBezTo>
                    <a:pt x="1" y="0"/>
                    <a:pt x="1" y="404"/>
                    <a:pt x="280" y="404"/>
                  </a:cubicBezTo>
                  <a:lnTo>
                    <a:pt x="1552" y="404"/>
                  </a:lnTo>
                  <a:cubicBezTo>
                    <a:pt x="1831" y="404"/>
                    <a:pt x="1831" y="0"/>
                    <a:pt x="15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50"/>
            <p:cNvSpPr/>
            <p:nvPr/>
          </p:nvSpPr>
          <p:spPr>
            <a:xfrm>
              <a:off x="900091" y="1680473"/>
              <a:ext cx="65304" cy="10902"/>
            </a:xfrm>
            <a:custGeom>
              <a:rect b="b" l="l" r="r" t="t"/>
              <a:pathLst>
                <a:path extrusionOk="0" h="404" w="2420">
                  <a:moveTo>
                    <a:pt x="186" y="1"/>
                  </a:moveTo>
                  <a:cubicBezTo>
                    <a:pt x="93" y="1"/>
                    <a:pt x="0" y="63"/>
                    <a:pt x="0" y="187"/>
                  </a:cubicBezTo>
                  <a:cubicBezTo>
                    <a:pt x="0" y="311"/>
                    <a:pt x="93" y="404"/>
                    <a:pt x="186" y="404"/>
                  </a:cubicBezTo>
                  <a:lnTo>
                    <a:pt x="2203" y="404"/>
                  </a:lnTo>
                  <a:cubicBezTo>
                    <a:pt x="2327" y="404"/>
                    <a:pt x="2420" y="311"/>
                    <a:pt x="2420" y="187"/>
                  </a:cubicBezTo>
                  <a:cubicBezTo>
                    <a:pt x="2420" y="63"/>
                    <a:pt x="2327" y="1"/>
                    <a:pt x="2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50"/>
            <p:cNvSpPr/>
            <p:nvPr/>
          </p:nvSpPr>
          <p:spPr>
            <a:xfrm>
              <a:off x="852382" y="1680311"/>
              <a:ext cx="30142" cy="11064"/>
            </a:xfrm>
            <a:custGeom>
              <a:rect b="b" l="l" r="r" t="t"/>
              <a:pathLst>
                <a:path extrusionOk="0" h="410" w="1117">
                  <a:moveTo>
                    <a:pt x="967" y="1"/>
                  </a:moveTo>
                  <a:cubicBezTo>
                    <a:pt x="955" y="1"/>
                    <a:pt x="943" y="2"/>
                    <a:pt x="931" y="7"/>
                  </a:cubicBezTo>
                  <a:lnTo>
                    <a:pt x="217" y="7"/>
                  </a:lnTo>
                  <a:cubicBezTo>
                    <a:pt x="93" y="7"/>
                    <a:pt x="0" y="69"/>
                    <a:pt x="0" y="193"/>
                  </a:cubicBezTo>
                  <a:cubicBezTo>
                    <a:pt x="0" y="317"/>
                    <a:pt x="93" y="410"/>
                    <a:pt x="217" y="410"/>
                  </a:cubicBezTo>
                  <a:lnTo>
                    <a:pt x="931" y="410"/>
                  </a:lnTo>
                  <a:cubicBezTo>
                    <a:pt x="1024" y="410"/>
                    <a:pt x="1117" y="317"/>
                    <a:pt x="1117" y="193"/>
                  </a:cubicBezTo>
                  <a:cubicBezTo>
                    <a:pt x="1117" y="85"/>
                    <a:pt x="1047" y="1"/>
                    <a:pt x="9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50"/>
            <p:cNvSpPr/>
            <p:nvPr/>
          </p:nvSpPr>
          <p:spPr>
            <a:xfrm>
              <a:off x="900928" y="1710615"/>
              <a:ext cx="68650" cy="10902"/>
            </a:xfrm>
            <a:custGeom>
              <a:rect b="b" l="l" r="r" t="t"/>
              <a:pathLst>
                <a:path extrusionOk="0" h="404" w="2544">
                  <a:moveTo>
                    <a:pt x="279" y="0"/>
                  </a:moveTo>
                  <a:cubicBezTo>
                    <a:pt x="0" y="0"/>
                    <a:pt x="0" y="404"/>
                    <a:pt x="279" y="404"/>
                  </a:cubicBezTo>
                  <a:lnTo>
                    <a:pt x="2265" y="404"/>
                  </a:lnTo>
                  <a:cubicBezTo>
                    <a:pt x="2544" y="404"/>
                    <a:pt x="2544" y="0"/>
                    <a:pt x="2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50"/>
            <p:cNvSpPr/>
            <p:nvPr/>
          </p:nvSpPr>
          <p:spPr>
            <a:xfrm>
              <a:off x="852382" y="1710615"/>
              <a:ext cx="34325" cy="10902"/>
            </a:xfrm>
            <a:custGeom>
              <a:rect b="b" l="l" r="r" t="t"/>
              <a:pathLst>
                <a:path extrusionOk="0" h="404" w="1272">
                  <a:moveTo>
                    <a:pt x="279" y="0"/>
                  </a:moveTo>
                  <a:cubicBezTo>
                    <a:pt x="0" y="0"/>
                    <a:pt x="0" y="404"/>
                    <a:pt x="279" y="404"/>
                  </a:cubicBezTo>
                  <a:lnTo>
                    <a:pt x="993" y="404"/>
                  </a:lnTo>
                  <a:cubicBezTo>
                    <a:pt x="1272" y="404"/>
                    <a:pt x="1272" y="0"/>
                    <a:pt x="9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50"/>
            <p:cNvSpPr/>
            <p:nvPr/>
          </p:nvSpPr>
          <p:spPr>
            <a:xfrm>
              <a:off x="905947" y="1741567"/>
              <a:ext cx="65304" cy="10092"/>
            </a:xfrm>
            <a:custGeom>
              <a:rect b="b" l="l" r="r" t="t"/>
              <a:pathLst>
                <a:path extrusionOk="0" h="374" w="2420">
                  <a:moveTo>
                    <a:pt x="187" y="1"/>
                  </a:moveTo>
                  <a:cubicBezTo>
                    <a:pt x="0" y="63"/>
                    <a:pt x="0" y="311"/>
                    <a:pt x="187" y="373"/>
                  </a:cubicBezTo>
                  <a:lnTo>
                    <a:pt x="2234" y="373"/>
                  </a:lnTo>
                  <a:cubicBezTo>
                    <a:pt x="2420" y="311"/>
                    <a:pt x="2420" y="63"/>
                    <a:pt x="22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50"/>
            <p:cNvSpPr/>
            <p:nvPr/>
          </p:nvSpPr>
          <p:spPr>
            <a:xfrm>
              <a:off x="859074" y="1741297"/>
              <a:ext cx="30520" cy="10632"/>
            </a:xfrm>
            <a:custGeom>
              <a:rect b="b" l="l" r="r" t="t"/>
              <a:pathLst>
                <a:path extrusionOk="0" h="394" w="1131">
                  <a:moveTo>
                    <a:pt x="953" y="0"/>
                  </a:moveTo>
                  <a:cubicBezTo>
                    <a:pt x="937" y="0"/>
                    <a:pt x="919" y="4"/>
                    <a:pt x="900" y="11"/>
                  </a:cubicBezTo>
                  <a:lnTo>
                    <a:pt x="186" y="11"/>
                  </a:lnTo>
                  <a:cubicBezTo>
                    <a:pt x="0" y="73"/>
                    <a:pt x="0" y="321"/>
                    <a:pt x="186" y="383"/>
                  </a:cubicBezTo>
                  <a:lnTo>
                    <a:pt x="900" y="383"/>
                  </a:lnTo>
                  <a:cubicBezTo>
                    <a:pt x="919" y="390"/>
                    <a:pt x="937" y="394"/>
                    <a:pt x="953" y="394"/>
                  </a:cubicBezTo>
                  <a:cubicBezTo>
                    <a:pt x="1130" y="394"/>
                    <a:pt x="1130" y="0"/>
                    <a:pt x="9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50"/>
            <p:cNvSpPr/>
            <p:nvPr/>
          </p:nvSpPr>
          <p:spPr>
            <a:xfrm>
              <a:off x="906784" y="1770873"/>
              <a:ext cx="67813" cy="10902"/>
            </a:xfrm>
            <a:custGeom>
              <a:rect b="b" l="l" r="r" t="t"/>
              <a:pathLst>
                <a:path extrusionOk="0" h="404" w="2513">
                  <a:moveTo>
                    <a:pt x="280" y="1"/>
                  </a:moveTo>
                  <a:cubicBezTo>
                    <a:pt x="0" y="1"/>
                    <a:pt x="0" y="404"/>
                    <a:pt x="280" y="404"/>
                  </a:cubicBezTo>
                  <a:lnTo>
                    <a:pt x="2234" y="404"/>
                  </a:lnTo>
                  <a:cubicBezTo>
                    <a:pt x="2513" y="404"/>
                    <a:pt x="2513" y="1"/>
                    <a:pt x="22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50"/>
            <p:cNvSpPr/>
            <p:nvPr/>
          </p:nvSpPr>
          <p:spPr>
            <a:xfrm>
              <a:off x="857401" y="1770873"/>
              <a:ext cx="36025" cy="10902"/>
            </a:xfrm>
            <a:custGeom>
              <a:rect b="b" l="l" r="r" t="t"/>
              <a:pathLst>
                <a:path extrusionOk="0" h="404" w="1335">
                  <a:moveTo>
                    <a:pt x="279" y="1"/>
                  </a:moveTo>
                  <a:cubicBezTo>
                    <a:pt x="0" y="1"/>
                    <a:pt x="0" y="404"/>
                    <a:pt x="279" y="404"/>
                  </a:cubicBezTo>
                  <a:lnTo>
                    <a:pt x="1055" y="404"/>
                  </a:lnTo>
                  <a:cubicBezTo>
                    <a:pt x="1334" y="404"/>
                    <a:pt x="1334" y="1"/>
                    <a:pt x="10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50"/>
            <p:cNvSpPr/>
            <p:nvPr/>
          </p:nvSpPr>
          <p:spPr>
            <a:xfrm>
              <a:off x="873295" y="1795159"/>
              <a:ext cx="51083" cy="99629"/>
            </a:xfrm>
            <a:custGeom>
              <a:rect b="b" l="l" r="r" t="t"/>
              <a:pathLst>
                <a:path extrusionOk="0" h="3692" w="1893">
                  <a:moveTo>
                    <a:pt x="590" y="807"/>
                  </a:moveTo>
                  <a:lnTo>
                    <a:pt x="652" y="1427"/>
                  </a:lnTo>
                  <a:cubicBezTo>
                    <a:pt x="590" y="1396"/>
                    <a:pt x="559" y="1365"/>
                    <a:pt x="528" y="1365"/>
                  </a:cubicBezTo>
                  <a:cubicBezTo>
                    <a:pt x="466" y="1272"/>
                    <a:pt x="404" y="1179"/>
                    <a:pt x="435" y="1086"/>
                  </a:cubicBezTo>
                  <a:cubicBezTo>
                    <a:pt x="435" y="993"/>
                    <a:pt x="497" y="869"/>
                    <a:pt x="590" y="807"/>
                  </a:cubicBezTo>
                  <a:close/>
                  <a:moveTo>
                    <a:pt x="1117" y="2016"/>
                  </a:moveTo>
                  <a:lnTo>
                    <a:pt x="1117" y="2016"/>
                  </a:lnTo>
                  <a:cubicBezTo>
                    <a:pt x="1334" y="2047"/>
                    <a:pt x="1459" y="2265"/>
                    <a:pt x="1428" y="2482"/>
                  </a:cubicBezTo>
                  <a:lnTo>
                    <a:pt x="1428" y="2451"/>
                  </a:lnTo>
                  <a:cubicBezTo>
                    <a:pt x="1397" y="2606"/>
                    <a:pt x="1303" y="2761"/>
                    <a:pt x="1179" y="2854"/>
                  </a:cubicBezTo>
                  <a:lnTo>
                    <a:pt x="1117" y="2016"/>
                  </a:lnTo>
                  <a:close/>
                  <a:moveTo>
                    <a:pt x="745" y="0"/>
                  </a:moveTo>
                  <a:cubicBezTo>
                    <a:pt x="652" y="0"/>
                    <a:pt x="559" y="93"/>
                    <a:pt x="559" y="217"/>
                  </a:cubicBezTo>
                  <a:lnTo>
                    <a:pt x="559" y="403"/>
                  </a:lnTo>
                  <a:lnTo>
                    <a:pt x="497" y="403"/>
                  </a:lnTo>
                  <a:cubicBezTo>
                    <a:pt x="249" y="528"/>
                    <a:pt x="63" y="776"/>
                    <a:pt x="32" y="1055"/>
                  </a:cubicBezTo>
                  <a:cubicBezTo>
                    <a:pt x="1" y="1303"/>
                    <a:pt x="94" y="1551"/>
                    <a:pt x="311" y="1706"/>
                  </a:cubicBezTo>
                  <a:cubicBezTo>
                    <a:pt x="404" y="1768"/>
                    <a:pt x="559" y="1830"/>
                    <a:pt x="683" y="1861"/>
                  </a:cubicBezTo>
                  <a:lnTo>
                    <a:pt x="776" y="2916"/>
                  </a:lnTo>
                  <a:cubicBezTo>
                    <a:pt x="621" y="2916"/>
                    <a:pt x="497" y="2885"/>
                    <a:pt x="404" y="2792"/>
                  </a:cubicBezTo>
                  <a:cubicBezTo>
                    <a:pt x="371" y="2775"/>
                    <a:pt x="337" y="2768"/>
                    <a:pt x="305" y="2768"/>
                  </a:cubicBezTo>
                  <a:cubicBezTo>
                    <a:pt x="218" y="2768"/>
                    <a:pt x="139" y="2825"/>
                    <a:pt x="94" y="2916"/>
                  </a:cubicBezTo>
                  <a:cubicBezTo>
                    <a:pt x="63" y="3009"/>
                    <a:pt x="94" y="3102"/>
                    <a:pt x="187" y="3164"/>
                  </a:cubicBezTo>
                  <a:cubicBezTo>
                    <a:pt x="373" y="3257"/>
                    <a:pt x="590" y="3319"/>
                    <a:pt x="776" y="3319"/>
                  </a:cubicBezTo>
                  <a:lnTo>
                    <a:pt x="776" y="3505"/>
                  </a:lnTo>
                  <a:cubicBezTo>
                    <a:pt x="807" y="3598"/>
                    <a:pt x="869" y="3691"/>
                    <a:pt x="993" y="3691"/>
                  </a:cubicBezTo>
                  <a:cubicBezTo>
                    <a:pt x="1117" y="3691"/>
                    <a:pt x="1179" y="3598"/>
                    <a:pt x="1179" y="3474"/>
                  </a:cubicBezTo>
                  <a:lnTo>
                    <a:pt x="1179" y="3288"/>
                  </a:lnTo>
                  <a:cubicBezTo>
                    <a:pt x="1521" y="3164"/>
                    <a:pt x="1800" y="2885"/>
                    <a:pt x="1831" y="2513"/>
                  </a:cubicBezTo>
                  <a:cubicBezTo>
                    <a:pt x="1893" y="2109"/>
                    <a:pt x="1614" y="1737"/>
                    <a:pt x="1210" y="1644"/>
                  </a:cubicBezTo>
                  <a:lnTo>
                    <a:pt x="1055" y="1582"/>
                  </a:lnTo>
                  <a:lnTo>
                    <a:pt x="1024" y="776"/>
                  </a:lnTo>
                  <a:lnTo>
                    <a:pt x="1086" y="776"/>
                  </a:lnTo>
                  <a:cubicBezTo>
                    <a:pt x="1112" y="785"/>
                    <a:pt x="1136" y="790"/>
                    <a:pt x="1159" y="790"/>
                  </a:cubicBezTo>
                  <a:cubicBezTo>
                    <a:pt x="1362" y="790"/>
                    <a:pt x="1461" y="459"/>
                    <a:pt x="1210" y="403"/>
                  </a:cubicBezTo>
                  <a:cubicBezTo>
                    <a:pt x="1117" y="372"/>
                    <a:pt x="1055" y="341"/>
                    <a:pt x="993" y="341"/>
                  </a:cubicBezTo>
                  <a:lnTo>
                    <a:pt x="993" y="186"/>
                  </a:lnTo>
                  <a:cubicBezTo>
                    <a:pt x="962" y="62"/>
                    <a:pt x="869" y="0"/>
                    <a:pt x="7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1" name="Google Shape;351;p50"/>
          <p:cNvGrpSpPr/>
          <p:nvPr/>
        </p:nvGrpSpPr>
        <p:grpSpPr>
          <a:xfrm>
            <a:off x="5185324" y="3439555"/>
            <a:ext cx="305551" cy="376684"/>
            <a:chOff x="3196973" y="1611850"/>
            <a:chExt cx="305551" cy="376684"/>
          </a:xfrm>
        </p:grpSpPr>
        <p:sp>
          <p:nvSpPr>
            <p:cNvPr id="352" name="Google Shape;352;p50"/>
            <p:cNvSpPr/>
            <p:nvPr/>
          </p:nvSpPr>
          <p:spPr>
            <a:xfrm>
              <a:off x="3233808" y="1611850"/>
              <a:ext cx="231046" cy="79525"/>
            </a:xfrm>
            <a:custGeom>
              <a:rect b="b" l="l" r="r" t="t"/>
              <a:pathLst>
                <a:path extrusionOk="0" h="2947" w="8562">
                  <a:moveTo>
                    <a:pt x="4684" y="403"/>
                  </a:moveTo>
                  <a:cubicBezTo>
                    <a:pt x="4839" y="403"/>
                    <a:pt x="4932" y="527"/>
                    <a:pt x="4932" y="651"/>
                  </a:cubicBezTo>
                  <a:lnTo>
                    <a:pt x="4932" y="962"/>
                  </a:lnTo>
                  <a:lnTo>
                    <a:pt x="3412" y="962"/>
                  </a:lnTo>
                  <a:lnTo>
                    <a:pt x="3412" y="651"/>
                  </a:lnTo>
                  <a:cubicBezTo>
                    <a:pt x="3412" y="527"/>
                    <a:pt x="3536" y="403"/>
                    <a:pt x="3660" y="403"/>
                  </a:cubicBezTo>
                  <a:close/>
                  <a:moveTo>
                    <a:pt x="3660" y="0"/>
                  </a:moveTo>
                  <a:cubicBezTo>
                    <a:pt x="3319" y="0"/>
                    <a:pt x="3009" y="310"/>
                    <a:pt x="3009" y="651"/>
                  </a:cubicBezTo>
                  <a:lnTo>
                    <a:pt x="3009" y="962"/>
                  </a:lnTo>
                  <a:lnTo>
                    <a:pt x="1365" y="962"/>
                  </a:lnTo>
                  <a:cubicBezTo>
                    <a:pt x="621" y="962"/>
                    <a:pt x="0" y="1551"/>
                    <a:pt x="0" y="2295"/>
                  </a:cubicBezTo>
                  <a:lnTo>
                    <a:pt x="0" y="2730"/>
                  </a:lnTo>
                  <a:cubicBezTo>
                    <a:pt x="0" y="2854"/>
                    <a:pt x="93" y="2947"/>
                    <a:pt x="217" y="2947"/>
                  </a:cubicBezTo>
                  <a:lnTo>
                    <a:pt x="1055" y="2947"/>
                  </a:lnTo>
                  <a:cubicBezTo>
                    <a:pt x="1148" y="2947"/>
                    <a:pt x="1241" y="2854"/>
                    <a:pt x="1241" y="2730"/>
                  </a:cubicBezTo>
                  <a:cubicBezTo>
                    <a:pt x="1241" y="2606"/>
                    <a:pt x="1148" y="2544"/>
                    <a:pt x="1055" y="2544"/>
                  </a:cubicBezTo>
                  <a:lnTo>
                    <a:pt x="434" y="2544"/>
                  </a:lnTo>
                  <a:lnTo>
                    <a:pt x="434" y="2295"/>
                  </a:lnTo>
                  <a:cubicBezTo>
                    <a:pt x="434" y="1768"/>
                    <a:pt x="838" y="1365"/>
                    <a:pt x="1365" y="1365"/>
                  </a:cubicBezTo>
                  <a:lnTo>
                    <a:pt x="7197" y="1365"/>
                  </a:lnTo>
                  <a:cubicBezTo>
                    <a:pt x="7724" y="1365"/>
                    <a:pt x="8127" y="1768"/>
                    <a:pt x="8127" y="2295"/>
                  </a:cubicBezTo>
                  <a:lnTo>
                    <a:pt x="8127" y="2544"/>
                  </a:lnTo>
                  <a:lnTo>
                    <a:pt x="1861" y="2544"/>
                  </a:lnTo>
                  <a:cubicBezTo>
                    <a:pt x="1737" y="2544"/>
                    <a:pt x="1644" y="2606"/>
                    <a:pt x="1644" y="2730"/>
                  </a:cubicBezTo>
                  <a:cubicBezTo>
                    <a:pt x="1644" y="2854"/>
                    <a:pt x="1737" y="2947"/>
                    <a:pt x="1861" y="2947"/>
                  </a:cubicBezTo>
                  <a:lnTo>
                    <a:pt x="8344" y="2947"/>
                  </a:lnTo>
                  <a:cubicBezTo>
                    <a:pt x="8468" y="2947"/>
                    <a:pt x="8561" y="2854"/>
                    <a:pt x="8561" y="2730"/>
                  </a:cubicBezTo>
                  <a:lnTo>
                    <a:pt x="8561" y="2295"/>
                  </a:lnTo>
                  <a:cubicBezTo>
                    <a:pt x="8530" y="1551"/>
                    <a:pt x="7941" y="962"/>
                    <a:pt x="7197" y="931"/>
                  </a:cubicBezTo>
                  <a:lnTo>
                    <a:pt x="5335" y="931"/>
                  </a:lnTo>
                  <a:lnTo>
                    <a:pt x="5335" y="651"/>
                  </a:lnTo>
                  <a:cubicBezTo>
                    <a:pt x="5335" y="310"/>
                    <a:pt x="5056" y="0"/>
                    <a:pt x="46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50"/>
            <p:cNvSpPr/>
            <p:nvPr/>
          </p:nvSpPr>
          <p:spPr>
            <a:xfrm>
              <a:off x="3196973" y="1701413"/>
              <a:ext cx="305551" cy="287120"/>
            </a:xfrm>
            <a:custGeom>
              <a:rect b="b" l="l" r="r" t="t"/>
              <a:pathLst>
                <a:path extrusionOk="0" h="10640" w="11323">
                  <a:moveTo>
                    <a:pt x="1365" y="1303"/>
                  </a:moveTo>
                  <a:lnTo>
                    <a:pt x="1365" y="2109"/>
                  </a:lnTo>
                  <a:lnTo>
                    <a:pt x="1148" y="2109"/>
                  </a:lnTo>
                  <a:cubicBezTo>
                    <a:pt x="745" y="2109"/>
                    <a:pt x="373" y="1768"/>
                    <a:pt x="373" y="1334"/>
                  </a:cubicBezTo>
                  <a:lnTo>
                    <a:pt x="373" y="1303"/>
                  </a:lnTo>
                  <a:close/>
                  <a:moveTo>
                    <a:pt x="10919" y="1272"/>
                  </a:moveTo>
                  <a:lnTo>
                    <a:pt x="10919" y="1334"/>
                  </a:lnTo>
                  <a:cubicBezTo>
                    <a:pt x="10919" y="1768"/>
                    <a:pt x="10578" y="2109"/>
                    <a:pt x="10144" y="2109"/>
                  </a:cubicBezTo>
                  <a:lnTo>
                    <a:pt x="9926" y="2109"/>
                  </a:lnTo>
                  <a:lnTo>
                    <a:pt x="9926" y="1272"/>
                  </a:lnTo>
                  <a:close/>
                  <a:moveTo>
                    <a:pt x="9151" y="434"/>
                  </a:moveTo>
                  <a:cubicBezTo>
                    <a:pt x="9337" y="434"/>
                    <a:pt x="9492" y="589"/>
                    <a:pt x="9492" y="807"/>
                  </a:cubicBezTo>
                  <a:lnTo>
                    <a:pt x="9492" y="900"/>
                  </a:lnTo>
                  <a:lnTo>
                    <a:pt x="5770" y="869"/>
                  </a:lnTo>
                  <a:cubicBezTo>
                    <a:pt x="5677" y="869"/>
                    <a:pt x="5584" y="962"/>
                    <a:pt x="5584" y="1086"/>
                  </a:cubicBezTo>
                  <a:lnTo>
                    <a:pt x="5584" y="2326"/>
                  </a:lnTo>
                  <a:cubicBezTo>
                    <a:pt x="5584" y="2389"/>
                    <a:pt x="5553" y="2451"/>
                    <a:pt x="5491" y="2482"/>
                  </a:cubicBezTo>
                  <a:cubicBezTo>
                    <a:pt x="5460" y="2544"/>
                    <a:pt x="5398" y="2544"/>
                    <a:pt x="5336" y="2544"/>
                  </a:cubicBezTo>
                  <a:cubicBezTo>
                    <a:pt x="5181" y="2544"/>
                    <a:pt x="5087" y="2420"/>
                    <a:pt x="5087" y="2295"/>
                  </a:cubicBezTo>
                  <a:lnTo>
                    <a:pt x="5087" y="2109"/>
                  </a:lnTo>
                  <a:cubicBezTo>
                    <a:pt x="5087" y="1737"/>
                    <a:pt x="4808" y="1458"/>
                    <a:pt x="4436" y="1458"/>
                  </a:cubicBezTo>
                  <a:lnTo>
                    <a:pt x="4405" y="1458"/>
                  </a:lnTo>
                  <a:cubicBezTo>
                    <a:pt x="4064" y="1458"/>
                    <a:pt x="3754" y="1737"/>
                    <a:pt x="3754" y="2109"/>
                  </a:cubicBezTo>
                  <a:lnTo>
                    <a:pt x="3754" y="3071"/>
                  </a:lnTo>
                  <a:cubicBezTo>
                    <a:pt x="3738" y="3211"/>
                    <a:pt x="3630" y="3280"/>
                    <a:pt x="3521" y="3280"/>
                  </a:cubicBezTo>
                  <a:cubicBezTo>
                    <a:pt x="3412" y="3280"/>
                    <a:pt x="3304" y="3211"/>
                    <a:pt x="3288" y="3071"/>
                  </a:cubicBezTo>
                  <a:lnTo>
                    <a:pt x="3288" y="1086"/>
                  </a:lnTo>
                  <a:cubicBezTo>
                    <a:pt x="3288" y="993"/>
                    <a:pt x="3195" y="900"/>
                    <a:pt x="3071" y="900"/>
                  </a:cubicBezTo>
                  <a:lnTo>
                    <a:pt x="1799" y="900"/>
                  </a:lnTo>
                  <a:lnTo>
                    <a:pt x="1799" y="807"/>
                  </a:lnTo>
                  <a:cubicBezTo>
                    <a:pt x="1799" y="589"/>
                    <a:pt x="1955" y="434"/>
                    <a:pt x="2141" y="434"/>
                  </a:cubicBezTo>
                  <a:close/>
                  <a:moveTo>
                    <a:pt x="7507" y="8561"/>
                  </a:moveTo>
                  <a:lnTo>
                    <a:pt x="7507" y="9151"/>
                  </a:lnTo>
                  <a:lnTo>
                    <a:pt x="3816" y="9151"/>
                  </a:lnTo>
                  <a:lnTo>
                    <a:pt x="3816" y="8561"/>
                  </a:lnTo>
                  <a:close/>
                  <a:moveTo>
                    <a:pt x="8593" y="9616"/>
                  </a:moveTo>
                  <a:cubicBezTo>
                    <a:pt x="8810" y="9616"/>
                    <a:pt x="8996" y="9802"/>
                    <a:pt x="8996" y="10019"/>
                  </a:cubicBezTo>
                  <a:lnTo>
                    <a:pt x="8996" y="10267"/>
                  </a:lnTo>
                  <a:lnTo>
                    <a:pt x="2296" y="10267"/>
                  </a:lnTo>
                  <a:lnTo>
                    <a:pt x="2296" y="10019"/>
                  </a:lnTo>
                  <a:cubicBezTo>
                    <a:pt x="2296" y="9802"/>
                    <a:pt x="2482" y="9616"/>
                    <a:pt x="2699" y="9616"/>
                  </a:cubicBezTo>
                  <a:close/>
                  <a:moveTo>
                    <a:pt x="2141" y="0"/>
                  </a:moveTo>
                  <a:cubicBezTo>
                    <a:pt x="1706" y="0"/>
                    <a:pt x="1365" y="372"/>
                    <a:pt x="1365" y="776"/>
                  </a:cubicBezTo>
                  <a:lnTo>
                    <a:pt x="1365" y="869"/>
                  </a:lnTo>
                  <a:lnTo>
                    <a:pt x="310" y="869"/>
                  </a:lnTo>
                  <a:cubicBezTo>
                    <a:pt x="124" y="869"/>
                    <a:pt x="0" y="1024"/>
                    <a:pt x="0" y="1210"/>
                  </a:cubicBezTo>
                  <a:lnTo>
                    <a:pt x="0" y="1334"/>
                  </a:lnTo>
                  <a:cubicBezTo>
                    <a:pt x="0" y="1985"/>
                    <a:pt x="528" y="2513"/>
                    <a:pt x="1179" y="2513"/>
                  </a:cubicBezTo>
                  <a:lnTo>
                    <a:pt x="1396" y="2513"/>
                  </a:lnTo>
                  <a:lnTo>
                    <a:pt x="1396" y="7165"/>
                  </a:lnTo>
                  <a:cubicBezTo>
                    <a:pt x="1396" y="7910"/>
                    <a:pt x="2017" y="8561"/>
                    <a:pt x="2792" y="8561"/>
                  </a:cubicBezTo>
                  <a:lnTo>
                    <a:pt x="3412" y="8561"/>
                  </a:lnTo>
                  <a:lnTo>
                    <a:pt x="3412" y="9182"/>
                  </a:lnTo>
                  <a:lnTo>
                    <a:pt x="2730" y="9182"/>
                  </a:lnTo>
                  <a:cubicBezTo>
                    <a:pt x="2711" y="9180"/>
                    <a:pt x="2691" y="9180"/>
                    <a:pt x="2673" y="9180"/>
                  </a:cubicBezTo>
                  <a:cubicBezTo>
                    <a:pt x="2205" y="9180"/>
                    <a:pt x="1861" y="9542"/>
                    <a:pt x="1861" y="10019"/>
                  </a:cubicBezTo>
                  <a:lnTo>
                    <a:pt x="1861" y="10422"/>
                  </a:lnTo>
                  <a:cubicBezTo>
                    <a:pt x="1861" y="10547"/>
                    <a:pt x="1955" y="10640"/>
                    <a:pt x="2079" y="10640"/>
                  </a:cubicBezTo>
                  <a:lnTo>
                    <a:pt x="9244" y="10640"/>
                  </a:lnTo>
                  <a:cubicBezTo>
                    <a:pt x="9337" y="10640"/>
                    <a:pt x="9430" y="10547"/>
                    <a:pt x="9430" y="10422"/>
                  </a:cubicBezTo>
                  <a:lnTo>
                    <a:pt x="9430" y="10019"/>
                  </a:lnTo>
                  <a:cubicBezTo>
                    <a:pt x="9430" y="9554"/>
                    <a:pt x="9058" y="9182"/>
                    <a:pt x="8593" y="9182"/>
                  </a:cubicBezTo>
                  <a:lnTo>
                    <a:pt x="7910" y="9182"/>
                  </a:lnTo>
                  <a:lnTo>
                    <a:pt x="7910" y="8561"/>
                  </a:lnTo>
                  <a:lnTo>
                    <a:pt x="8531" y="8561"/>
                  </a:lnTo>
                  <a:cubicBezTo>
                    <a:pt x="9306" y="8561"/>
                    <a:pt x="9926" y="7910"/>
                    <a:pt x="9926" y="7165"/>
                  </a:cubicBezTo>
                  <a:lnTo>
                    <a:pt x="9926" y="6080"/>
                  </a:lnTo>
                  <a:cubicBezTo>
                    <a:pt x="9942" y="5971"/>
                    <a:pt x="9826" y="5917"/>
                    <a:pt x="9709" y="5917"/>
                  </a:cubicBezTo>
                  <a:cubicBezTo>
                    <a:pt x="9593" y="5917"/>
                    <a:pt x="9477" y="5971"/>
                    <a:pt x="9492" y="6080"/>
                  </a:cubicBezTo>
                  <a:lnTo>
                    <a:pt x="9492" y="7165"/>
                  </a:lnTo>
                  <a:cubicBezTo>
                    <a:pt x="9492" y="7693"/>
                    <a:pt x="9058" y="8158"/>
                    <a:pt x="8500" y="8158"/>
                  </a:cubicBezTo>
                  <a:lnTo>
                    <a:pt x="7321" y="8158"/>
                  </a:lnTo>
                  <a:lnTo>
                    <a:pt x="7321" y="7693"/>
                  </a:lnTo>
                  <a:cubicBezTo>
                    <a:pt x="7321" y="7569"/>
                    <a:pt x="7228" y="7476"/>
                    <a:pt x="7104" y="7476"/>
                  </a:cubicBezTo>
                  <a:cubicBezTo>
                    <a:pt x="7011" y="7476"/>
                    <a:pt x="6918" y="7569"/>
                    <a:pt x="6918" y="7693"/>
                  </a:cubicBezTo>
                  <a:lnTo>
                    <a:pt x="6918" y="8158"/>
                  </a:lnTo>
                  <a:lnTo>
                    <a:pt x="6328" y="8158"/>
                  </a:lnTo>
                  <a:lnTo>
                    <a:pt x="6328" y="7693"/>
                  </a:lnTo>
                  <a:cubicBezTo>
                    <a:pt x="6375" y="7569"/>
                    <a:pt x="6258" y="7507"/>
                    <a:pt x="6142" y="7507"/>
                  </a:cubicBezTo>
                  <a:cubicBezTo>
                    <a:pt x="6026" y="7507"/>
                    <a:pt x="5909" y="7569"/>
                    <a:pt x="5956" y="7693"/>
                  </a:cubicBezTo>
                  <a:lnTo>
                    <a:pt x="5956" y="8158"/>
                  </a:lnTo>
                  <a:lnTo>
                    <a:pt x="5367" y="8158"/>
                  </a:lnTo>
                  <a:lnTo>
                    <a:pt x="5367" y="7693"/>
                  </a:lnTo>
                  <a:cubicBezTo>
                    <a:pt x="5367" y="7569"/>
                    <a:pt x="5274" y="7476"/>
                    <a:pt x="5150" y="7476"/>
                  </a:cubicBezTo>
                  <a:cubicBezTo>
                    <a:pt x="5025" y="7476"/>
                    <a:pt x="4932" y="7569"/>
                    <a:pt x="4932" y="7693"/>
                  </a:cubicBezTo>
                  <a:lnTo>
                    <a:pt x="4932" y="8158"/>
                  </a:lnTo>
                  <a:lnTo>
                    <a:pt x="4374" y="8158"/>
                  </a:lnTo>
                  <a:lnTo>
                    <a:pt x="4374" y="7693"/>
                  </a:lnTo>
                  <a:cubicBezTo>
                    <a:pt x="4374" y="7553"/>
                    <a:pt x="4273" y="7483"/>
                    <a:pt x="4172" y="7483"/>
                  </a:cubicBezTo>
                  <a:cubicBezTo>
                    <a:pt x="4072" y="7483"/>
                    <a:pt x="3971" y="7553"/>
                    <a:pt x="3971" y="7693"/>
                  </a:cubicBezTo>
                  <a:lnTo>
                    <a:pt x="3971" y="8158"/>
                  </a:lnTo>
                  <a:lnTo>
                    <a:pt x="2792" y="8158"/>
                  </a:lnTo>
                  <a:cubicBezTo>
                    <a:pt x="2234" y="8158"/>
                    <a:pt x="1768" y="7693"/>
                    <a:pt x="1799" y="7165"/>
                  </a:cubicBezTo>
                  <a:lnTo>
                    <a:pt x="1799" y="1272"/>
                  </a:lnTo>
                  <a:lnTo>
                    <a:pt x="2854" y="1272"/>
                  </a:lnTo>
                  <a:lnTo>
                    <a:pt x="2854" y="3071"/>
                  </a:lnTo>
                  <a:cubicBezTo>
                    <a:pt x="2854" y="3505"/>
                    <a:pt x="3180" y="3722"/>
                    <a:pt x="3505" y="3722"/>
                  </a:cubicBezTo>
                  <a:cubicBezTo>
                    <a:pt x="3831" y="3722"/>
                    <a:pt x="4157" y="3505"/>
                    <a:pt x="4157" y="3071"/>
                  </a:cubicBezTo>
                  <a:lnTo>
                    <a:pt x="4157" y="2109"/>
                  </a:lnTo>
                  <a:cubicBezTo>
                    <a:pt x="4157" y="1985"/>
                    <a:pt x="4281" y="1861"/>
                    <a:pt x="4405" y="1861"/>
                  </a:cubicBezTo>
                  <a:lnTo>
                    <a:pt x="4436" y="1861"/>
                  </a:lnTo>
                  <a:cubicBezTo>
                    <a:pt x="4560" y="1861"/>
                    <a:pt x="4684" y="1985"/>
                    <a:pt x="4684" y="2109"/>
                  </a:cubicBezTo>
                  <a:lnTo>
                    <a:pt x="4684" y="2295"/>
                  </a:lnTo>
                  <a:cubicBezTo>
                    <a:pt x="4684" y="2668"/>
                    <a:pt x="4963" y="2947"/>
                    <a:pt x="5305" y="2978"/>
                  </a:cubicBezTo>
                  <a:cubicBezTo>
                    <a:pt x="5491" y="2978"/>
                    <a:pt x="5646" y="2916"/>
                    <a:pt x="5801" y="2792"/>
                  </a:cubicBezTo>
                  <a:cubicBezTo>
                    <a:pt x="5925" y="2668"/>
                    <a:pt x="5987" y="2513"/>
                    <a:pt x="5987" y="2326"/>
                  </a:cubicBezTo>
                  <a:lnTo>
                    <a:pt x="5987" y="1272"/>
                  </a:lnTo>
                  <a:lnTo>
                    <a:pt x="9492" y="1272"/>
                  </a:lnTo>
                  <a:lnTo>
                    <a:pt x="9492" y="5273"/>
                  </a:lnTo>
                  <a:cubicBezTo>
                    <a:pt x="9508" y="5397"/>
                    <a:pt x="9601" y="5459"/>
                    <a:pt x="9698" y="5459"/>
                  </a:cubicBezTo>
                  <a:cubicBezTo>
                    <a:pt x="9795" y="5459"/>
                    <a:pt x="9895" y="5397"/>
                    <a:pt x="9926" y="5273"/>
                  </a:cubicBezTo>
                  <a:lnTo>
                    <a:pt x="9926" y="2513"/>
                  </a:lnTo>
                  <a:lnTo>
                    <a:pt x="10144" y="2513"/>
                  </a:lnTo>
                  <a:cubicBezTo>
                    <a:pt x="10795" y="2513"/>
                    <a:pt x="11322" y="1985"/>
                    <a:pt x="11322" y="1334"/>
                  </a:cubicBezTo>
                  <a:lnTo>
                    <a:pt x="11322" y="1210"/>
                  </a:lnTo>
                  <a:cubicBezTo>
                    <a:pt x="11322" y="1024"/>
                    <a:pt x="11167" y="869"/>
                    <a:pt x="10981" y="869"/>
                  </a:cubicBezTo>
                  <a:lnTo>
                    <a:pt x="9926" y="869"/>
                  </a:lnTo>
                  <a:lnTo>
                    <a:pt x="9926" y="776"/>
                  </a:lnTo>
                  <a:cubicBezTo>
                    <a:pt x="9926" y="372"/>
                    <a:pt x="9554" y="0"/>
                    <a:pt x="9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50"/>
          <p:cNvSpPr/>
          <p:nvPr/>
        </p:nvSpPr>
        <p:spPr>
          <a:xfrm>
            <a:off x="5143888" y="2122582"/>
            <a:ext cx="388422" cy="143830"/>
          </a:xfrm>
          <a:custGeom>
            <a:rect b="b" l="l" r="r" t="t"/>
            <a:pathLst>
              <a:path extrusionOk="0" h="5330" w="14394">
                <a:moveTo>
                  <a:pt x="9648" y="1823"/>
                </a:moveTo>
                <a:cubicBezTo>
                  <a:pt x="9653" y="1823"/>
                  <a:pt x="9658" y="1823"/>
                  <a:pt x="9663" y="1823"/>
                </a:cubicBezTo>
                <a:lnTo>
                  <a:pt x="9663" y="1823"/>
                </a:lnTo>
                <a:cubicBezTo>
                  <a:pt x="9668" y="1823"/>
                  <a:pt x="9673" y="1823"/>
                  <a:pt x="9679" y="1823"/>
                </a:cubicBezTo>
                <a:close/>
                <a:moveTo>
                  <a:pt x="4538" y="431"/>
                </a:moveTo>
                <a:cubicBezTo>
                  <a:pt x="5402" y="431"/>
                  <a:pt x="6237" y="927"/>
                  <a:pt x="6608" y="1792"/>
                </a:cubicBezTo>
                <a:cubicBezTo>
                  <a:pt x="6484" y="1854"/>
                  <a:pt x="6328" y="1947"/>
                  <a:pt x="6235" y="2071"/>
                </a:cubicBezTo>
                <a:cubicBezTo>
                  <a:pt x="5949" y="1307"/>
                  <a:pt x="5254" y="919"/>
                  <a:pt x="4561" y="919"/>
                </a:cubicBezTo>
                <a:cubicBezTo>
                  <a:pt x="3904" y="919"/>
                  <a:pt x="3249" y="1268"/>
                  <a:pt x="2947" y="1978"/>
                </a:cubicBezTo>
                <a:cubicBezTo>
                  <a:pt x="2823" y="1885"/>
                  <a:pt x="2668" y="1792"/>
                  <a:pt x="2544" y="1730"/>
                </a:cubicBezTo>
                <a:cubicBezTo>
                  <a:pt x="2699" y="1357"/>
                  <a:pt x="2947" y="1078"/>
                  <a:pt x="3289" y="830"/>
                </a:cubicBezTo>
                <a:lnTo>
                  <a:pt x="3258" y="830"/>
                </a:lnTo>
                <a:cubicBezTo>
                  <a:pt x="3654" y="559"/>
                  <a:pt x="4100" y="431"/>
                  <a:pt x="4538" y="431"/>
                </a:cubicBezTo>
                <a:close/>
                <a:moveTo>
                  <a:pt x="9679" y="427"/>
                </a:moveTo>
                <a:cubicBezTo>
                  <a:pt x="10547" y="427"/>
                  <a:pt x="11354" y="954"/>
                  <a:pt x="11726" y="1761"/>
                </a:cubicBezTo>
                <a:cubicBezTo>
                  <a:pt x="11571" y="1854"/>
                  <a:pt x="11447" y="1978"/>
                  <a:pt x="11323" y="2102"/>
                </a:cubicBezTo>
                <a:cubicBezTo>
                  <a:pt x="11058" y="1307"/>
                  <a:pt x="10362" y="912"/>
                  <a:pt x="9664" y="912"/>
                </a:cubicBezTo>
                <a:cubicBezTo>
                  <a:pt x="8974" y="912"/>
                  <a:pt x="8281" y="1299"/>
                  <a:pt x="8004" y="2071"/>
                </a:cubicBezTo>
                <a:cubicBezTo>
                  <a:pt x="7879" y="1978"/>
                  <a:pt x="7755" y="1854"/>
                  <a:pt x="7600" y="1792"/>
                </a:cubicBezTo>
                <a:cubicBezTo>
                  <a:pt x="7973" y="985"/>
                  <a:pt x="8779" y="427"/>
                  <a:pt x="9679" y="427"/>
                </a:cubicBezTo>
                <a:close/>
                <a:moveTo>
                  <a:pt x="2048" y="2040"/>
                </a:moveTo>
                <a:cubicBezTo>
                  <a:pt x="2296" y="2040"/>
                  <a:pt x="2513" y="2164"/>
                  <a:pt x="2668" y="2319"/>
                </a:cubicBezTo>
                <a:cubicBezTo>
                  <a:pt x="2761" y="2412"/>
                  <a:pt x="2823" y="2567"/>
                  <a:pt x="2854" y="2722"/>
                </a:cubicBezTo>
                <a:lnTo>
                  <a:pt x="1303" y="2722"/>
                </a:lnTo>
                <a:cubicBezTo>
                  <a:pt x="1303" y="2505"/>
                  <a:pt x="1396" y="2350"/>
                  <a:pt x="1520" y="2226"/>
                </a:cubicBezTo>
                <a:lnTo>
                  <a:pt x="1552" y="2226"/>
                </a:lnTo>
                <a:cubicBezTo>
                  <a:pt x="1676" y="2102"/>
                  <a:pt x="1862" y="2040"/>
                  <a:pt x="2048" y="2040"/>
                </a:cubicBezTo>
                <a:close/>
                <a:moveTo>
                  <a:pt x="4560" y="2226"/>
                </a:moveTo>
                <a:cubicBezTo>
                  <a:pt x="4793" y="2226"/>
                  <a:pt x="5026" y="2381"/>
                  <a:pt x="5026" y="2691"/>
                </a:cubicBezTo>
                <a:lnTo>
                  <a:pt x="5026" y="2722"/>
                </a:lnTo>
                <a:lnTo>
                  <a:pt x="4095" y="2722"/>
                </a:lnTo>
                <a:lnTo>
                  <a:pt x="4095" y="2691"/>
                </a:lnTo>
                <a:cubicBezTo>
                  <a:pt x="4095" y="2381"/>
                  <a:pt x="4328" y="2226"/>
                  <a:pt x="4560" y="2226"/>
                </a:cubicBezTo>
                <a:close/>
                <a:moveTo>
                  <a:pt x="4534" y="1307"/>
                </a:moveTo>
                <a:cubicBezTo>
                  <a:pt x="5219" y="1307"/>
                  <a:pt x="5909" y="1776"/>
                  <a:pt x="5925" y="2660"/>
                </a:cubicBezTo>
                <a:lnTo>
                  <a:pt x="5925" y="2722"/>
                </a:lnTo>
                <a:lnTo>
                  <a:pt x="5429" y="2722"/>
                </a:lnTo>
                <a:lnTo>
                  <a:pt x="5429" y="2691"/>
                </a:lnTo>
                <a:cubicBezTo>
                  <a:pt x="5429" y="2226"/>
                  <a:pt x="5026" y="1823"/>
                  <a:pt x="4560" y="1823"/>
                </a:cubicBezTo>
                <a:cubicBezTo>
                  <a:pt x="4064" y="1823"/>
                  <a:pt x="3692" y="2226"/>
                  <a:pt x="3692" y="2691"/>
                </a:cubicBezTo>
                <a:lnTo>
                  <a:pt x="3692" y="2722"/>
                </a:lnTo>
                <a:lnTo>
                  <a:pt x="3258" y="2722"/>
                </a:lnTo>
                <a:cubicBezTo>
                  <a:pt x="3227" y="2629"/>
                  <a:pt x="3227" y="2536"/>
                  <a:pt x="3196" y="2474"/>
                </a:cubicBezTo>
                <a:cubicBezTo>
                  <a:pt x="3313" y="1683"/>
                  <a:pt x="3921" y="1307"/>
                  <a:pt x="4534" y="1307"/>
                </a:cubicBezTo>
                <a:close/>
                <a:moveTo>
                  <a:pt x="7104" y="2102"/>
                </a:moveTo>
                <a:cubicBezTo>
                  <a:pt x="7476" y="2102"/>
                  <a:pt x="7786" y="2350"/>
                  <a:pt x="7879" y="2722"/>
                </a:cubicBezTo>
                <a:lnTo>
                  <a:pt x="6328" y="2722"/>
                </a:lnTo>
                <a:cubicBezTo>
                  <a:pt x="6391" y="2350"/>
                  <a:pt x="6732" y="2102"/>
                  <a:pt x="7104" y="2102"/>
                </a:cubicBezTo>
                <a:close/>
                <a:moveTo>
                  <a:pt x="9663" y="2273"/>
                </a:moveTo>
                <a:cubicBezTo>
                  <a:pt x="9880" y="2273"/>
                  <a:pt x="10097" y="2412"/>
                  <a:pt x="10113" y="2691"/>
                </a:cubicBezTo>
                <a:cubicBezTo>
                  <a:pt x="10113" y="2691"/>
                  <a:pt x="10113" y="2722"/>
                  <a:pt x="10113" y="2722"/>
                </a:cubicBezTo>
                <a:lnTo>
                  <a:pt x="9213" y="2722"/>
                </a:lnTo>
                <a:cubicBezTo>
                  <a:pt x="9213" y="2722"/>
                  <a:pt x="9213" y="2691"/>
                  <a:pt x="9213" y="2691"/>
                </a:cubicBezTo>
                <a:cubicBezTo>
                  <a:pt x="9229" y="2412"/>
                  <a:pt x="9446" y="2273"/>
                  <a:pt x="9663" y="2273"/>
                </a:cubicBezTo>
                <a:close/>
                <a:moveTo>
                  <a:pt x="9648" y="1505"/>
                </a:moveTo>
                <a:cubicBezTo>
                  <a:pt x="10276" y="1505"/>
                  <a:pt x="10904" y="1900"/>
                  <a:pt x="11012" y="2691"/>
                </a:cubicBezTo>
                <a:cubicBezTo>
                  <a:pt x="11012" y="2691"/>
                  <a:pt x="11012" y="2722"/>
                  <a:pt x="11012" y="2722"/>
                </a:cubicBezTo>
                <a:lnTo>
                  <a:pt x="10516" y="2722"/>
                </a:lnTo>
                <a:lnTo>
                  <a:pt x="10516" y="2691"/>
                </a:lnTo>
                <a:cubicBezTo>
                  <a:pt x="10516" y="2231"/>
                  <a:pt x="10121" y="1831"/>
                  <a:pt x="9663" y="1823"/>
                </a:cubicBezTo>
                <a:lnTo>
                  <a:pt x="9663" y="1823"/>
                </a:lnTo>
                <a:cubicBezTo>
                  <a:pt x="9174" y="1831"/>
                  <a:pt x="8810" y="2231"/>
                  <a:pt x="8810" y="2691"/>
                </a:cubicBezTo>
                <a:lnTo>
                  <a:pt x="8810" y="2722"/>
                </a:lnTo>
                <a:lnTo>
                  <a:pt x="8283" y="2722"/>
                </a:lnTo>
                <a:cubicBezTo>
                  <a:pt x="8283" y="2722"/>
                  <a:pt x="8283" y="2691"/>
                  <a:pt x="8283" y="2691"/>
                </a:cubicBezTo>
                <a:cubicBezTo>
                  <a:pt x="8391" y="1900"/>
                  <a:pt x="9019" y="1505"/>
                  <a:pt x="9648" y="1505"/>
                </a:cubicBezTo>
                <a:close/>
                <a:moveTo>
                  <a:pt x="12300" y="2040"/>
                </a:moveTo>
                <a:lnTo>
                  <a:pt x="12300" y="2040"/>
                </a:lnTo>
                <a:cubicBezTo>
                  <a:pt x="12696" y="2047"/>
                  <a:pt x="13029" y="2324"/>
                  <a:pt x="13060" y="2722"/>
                </a:cubicBezTo>
                <a:lnTo>
                  <a:pt x="11540" y="2722"/>
                </a:lnTo>
                <a:cubicBezTo>
                  <a:pt x="11570" y="2324"/>
                  <a:pt x="11903" y="2047"/>
                  <a:pt x="12300" y="2040"/>
                </a:cubicBezTo>
                <a:close/>
                <a:moveTo>
                  <a:pt x="9673" y="0"/>
                </a:moveTo>
                <a:cubicBezTo>
                  <a:pt x="8661" y="0"/>
                  <a:pt x="7650" y="559"/>
                  <a:pt x="7197" y="1668"/>
                </a:cubicBezTo>
                <a:lnTo>
                  <a:pt x="7042" y="1668"/>
                </a:lnTo>
                <a:cubicBezTo>
                  <a:pt x="6587" y="570"/>
                  <a:pt x="5578" y="20"/>
                  <a:pt x="4567" y="20"/>
                </a:cubicBezTo>
                <a:cubicBezTo>
                  <a:pt x="3577" y="20"/>
                  <a:pt x="2585" y="547"/>
                  <a:pt x="2110" y="1606"/>
                </a:cubicBezTo>
                <a:lnTo>
                  <a:pt x="2079" y="1606"/>
                </a:lnTo>
                <a:cubicBezTo>
                  <a:pt x="1800" y="1606"/>
                  <a:pt x="1489" y="1699"/>
                  <a:pt x="1272" y="1916"/>
                </a:cubicBezTo>
                <a:cubicBezTo>
                  <a:pt x="1055" y="2133"/>
                  <a:pt x="900" y="2381"/>
                  <a:pt x="900" y="2691"/>
                </a:cubicBezTo>
                <a:cubicBezTo>
                  <a:pt x="1" y="2691"/>
                  <a:pt x="1" y="4056"/>
                  <a:pt x="900" y="4056"/>
                </a:cubicBezTo>
                <a:lnTo>
                  <a:pt x="1303" y="5018"/>
                </a:lnTo>
                <a:lnTo>
                  <a:pt x="1303" y="5049"/>
                </a:lnTo>
                <a:cubicBezTo>
                  <a:pt x="1396" y="5235"/>
                  <a:pt x="1583" y="5328"/>
                  <a:pt x="1769" y="5328"/>
                </a:cubicBezTo>
                <a:lnTo>
                  <a:pt x="2637" y="5328"/>
                </a:lnTo>
                <a:cubicBezTo>
                  <a:pt x="2854" y="5297"/>
                  <a:pt x="2854" y="4956"/>
                  <a:pt x="2637" y="4925"/>
                </a:cubicBezTo>
                <a:lnTo>
                  <a:pt x="1769" y="4925"/>
                </a:lnTo>
                <a:cubicBezTo>
                  <a:pt x="1738" y="4925"/>
                  <a:pt x="1676" y="4894"/>
                  <a:pt x="1676" y="4863"/>
                </a:cubicBezTo>
                <a:lnTo>
                  <a:pt x="1334" y="4056"/>
                </a:lnTo>
                <a:lnTo>
                  <a:pt x="10330" y="4056"/>
                </a:lnTo>
                <a:cubicBezTo>
                  <a:pt x="10609" y="4056"/>
                  <a:pt x="10609" y="3653"/>
                  <a:pt x="10330" y="3622"/>
                </a:cubicBezTo>
                <a:lnTo>
                  <a:pt x="900" y="3622"/>
                </a:lnTo>
                <a:cubicBezTo>
                  <a:pt x="559" y="3622"/>
                  <a:pt x="559" y="3095"/>
                  <a:pt x="900" y="3095"/>
                </a:cubicBezTo>
                <a:lnTo>
                  <a:pt x="13494" y="3095"/>
                </a:lnTo>
                <a:cubicBezTo>
                  <a:pt x="13866" y="3095"/>
                  <a:pt x="13866" y="3622"/>
                  <a:pt x="13494" y="3622"/>
                </a:cubicBezTo>
                <a:lnTo>
                  <a:pt x="11168" y="3622"/>
                </a:lnTo>
                <a:cubicBezTo>
                  <a:pt x="10919" y="3622"/>
                  <a:pt x="10919" y="4056"/>
                  <a:pt x="11168" y="4056"/>
                </a:cubicBezTo>
                <a:lnTo>
                  <a:pt x="13060" y="4056"/>
                </a:lnTo>
                <a:lnTo>
                  <a:pt x="12718" y="4863"/>
                </a:lnTo>
                <a:cubicBezTo>
                  <a:pt x="12687" y="4894"/>
                  <a:pt x="12656" y="4925"/>
                  <a:pt x="12594" y="4925"/>
                </a:cubicBezTo>
                <a:lnTo>
                  <a:pt x="3475" y="4925"/>
                </a:lnTo>
                <a:cubicBezTo>
                  <a:pt x="3467" y="4924"/>
                  <a:pt x="3459" y="4923"/>
                  <a:pt x="3451" y="4923"/>
                </a:cubicBezTo>
                <a:cubicBezTo>
                  <a:pt x="3234" y="4923"/>
                  <a:pt x="3234" y="5329"/>
                  <a:pt x="3451" y="5329"/>
                </a:cubicBezTo>
                <a:cubicBezTo>
                  <a:pt x="3459" y="5329"/>
                  <a:pt x="3467" y="5329"/>
                  <a:pt x="3475" y="5328"/>
                </a:cubicBezTo>
                <a:lnTo>
                  <a:pt x="12594" y="5328"/>
                </a:lnTo>
                <a:cubicBezTo>
                  <a:pt x="12812" y="5328"/>
                  <a:pt x="12967" y="5235"/>
                  <a:pt x="13091" y="5049"/>
                </a:cubicBezTo>
                <a:lnTo>
                  <a:pt x="13494" y="4056"/>
                </a:lnTo>
                <a:cubicBezTo>
                  <a:pt x="14394" y="4056"/>
                  <a:pt x="14394" y="2691"/>
                  <a:pt x="13494" y="2691"/>
                </a:cubicBezTo>
                <a:lnTo>
                  <a:pt x="13494" y="2722"/>
                </a:lnTo>
                <a:lnTo>
                  <a:pt x="13463" y="2722"/>
                </a:lnTo>
                <a:cubicBezTo>
                  <a:pt x="13432" y="2102"/>
                  <a:pt x="12905" y="1637"/>
                  <a:pt x="12315" y="1637"/>
                </a:cubicBezTo>
                <a:lnTo>
                  <a:pt x="12129" y="1637"/>
                </a:lnTo>
                <a:cubicBezTo>
                  <a:pt x="11667" y="543"/>
                  <a:pt x="10670" y="0"/>
                  <a:pt x="967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50"/>
          <p:cNvSpPr/>
          <p:nvPr/>
        </p:nvSpPr>
        <p:spPr>
          <a:xfrm>
            <a:off x="1264442" y="2027296"/>
            <a:ext cx="377115" cy="333184"/>
          </a:xfrm>
          <a:custGeom>
            <a:rect b="b" l="l" r="r" t="t"/>
            <a:pathLst>
              <a:path extrusionOk="0" h="12347" w="13975">
                <a:moveTo>
                  <a:pt x="7833" y="1769"/>
                </a:moveTo>
                <a:lnTo>
                  <a:pt x="7833" y="2451"/>
                </a:lnTo>
                <a:cubicBezTo>
                  <a:pt x="7833" y="2668"/>
                  <a:pt x="7678" y="2823"/>
                  <a:pt x="7461" y="2823"/>
                </a:cubicBezTo>
                <a:lnTo>
                  <a:pt x="7430" y="2823"/>
                </a:lnTo>
                <a:cubicBezTo>
                  <a:pt x="7212" y="2823"/>
                  <a:pt x="7057" y="2668"/>
                  <a:pt x="7057" y="2451"/>
                </a:cubicBezTo>
                <a:lnTo>
                  <a:pt x="7057" y="1769"/>
                </a:lnTo>
                <a:close/>
                <a:moveTo>
                  <a:pt x="9818" y="1769"/>
                </a:moveTo>
                <a:lnTo>
                  <a:pt x="9818" y="2451"/>
                </a:lnTo>
                <a:cubicBezTo>
                  <a:pt x="9818" y="2668"/>
                  <a:pt x="9663" y="2823"/>
                  <a:pt x="9446" y="2823"/>
                </a:cubicBezTo>
                <a:lnTo>
                  <a:pt x="9415" y="2823"/>
                </a:lnTo>
                <a:cubicBezTo>
                  <a:pt x="9198" y="2823"/>
                  <a:pt x="9043" y="2668"/>
                  <a:pt x="9043" y="2451"/>
                </a:cubicBezTo>
                <a:lnTo>
                  <a:pt x="9043" y="1769"/>
                </a:lnTo>
                <a:close/>
                <a:moveTo>
                  <a:pt x="13602" y="2389"/>
                </a:moveTo>
                <a:lnTo>
                  <a:pt x="13602" y="2978"/>
                </a:lnTo>
                <a:lnTo>
                  <a:pt x="12517" y="2978"/>
                </a:lnTo>
                <a:lnTo>
                  <a:pt x="12517" y="2389"/>
                </a:lnTo>
                <a:close/>
                <a:moveTo>
                  <a:pt x="3800" y="931"/>
                </a:moveTo>
                <a:cubicBezTo>
                  <a:pt x="4793" y="931"/>
                  <a:pt x="5630" y="1769"/>
                  <a:pt x="5630" y="2761"/>
                </a:cubicBezTo>
                <a:lnTo>
                  <a:pt x="5630" y="3164"/>
                </a:lnTo>
                <a:cubicBezTo>
                  <a:pt x="5630" y="3195"/>
                  <a:pt x="5599" y="3227"/>
                  <a:pt x="5568" y="3227"/>
                </a:cubicBezTo>
                <a:lnTo>
                  <a:pt x="1815" y="3227"/>
                </a:lnTo>
                <a:cubicBezTo>
                  <a:pt x="1784" y="3227"/>
                  <a:pt x="1753" y="3195"/>
                  <a:pt x="1753" y="3164"/>
                </a:cubicBezTo>
                <a:lnTo>
                  <a:pt x="1753" y="2761"/>
                </a:lnTo>
                <a:cubicBezTo>
                  <a:pt x="1753" y="1769"/>
                  <a:pt x="2559" y="931"/>
                  <a:pt x="3583" y="931"/>
                </a:cubicBezTo>
                <a:close/>
                <a:moveTo>
                  <a:pt x="6127" y="3630"/>
                </a:moveTo>
                <a:cubicBezTo>
                  <a:pt x="6189" y="3630"/>
                  <a:pt x="6251" y="3692"/>
                  <a:pt x="6251" y="3754"/>
                </a:cubicBezTo>
                <a:lnTo>
                  <a:pt x="6251" y="4095"/>
                </a:lnTo>
                <a:lnTo>
                  <a:pt x="1102" y="4095"/>
                </a:lnTo>
                <a:lnTo>
                  <a:pt x="1102" y="3754"/>
                </a:lnTo>
                <a:cubicBezTo>
                  <a:pt x="1102" y="3692"/>
                  <a:pt x="1133" y="3630"/>
                  <a:pt x="1226" y="3630"/>
                </a:cubicBezTo>
                <a:close/>
                <a:moveTo>
                  <a:pt x="8672" y="10958"/>
                </a:moveTo>
                <a:cubicBezTo>
                  <a:pt x="8912" y="10958"/>
                  <a:pt x="9136" y="11145"/>
                  <a:pt x="9136" y="11416"/>
                </a:cubicBezTo>
                <a:cubicBezTo>
                  <a:pt x="9136" y="11664"/>
                  <a:pt x="8918" y="11881"/>
                  <a:pt x="8670" y="11881"/>
                </a:cubicBezTo>
                <a:cubicBezTo>
                  <a:pt x="8267" y="11881"/>
                  <a:pt x="8050" y="11385"/>
                  <a:pt x="8329" y="11105"/>
                </a:cubicBezTo>
                <a:cubicBezTo>
                  <a:pt x="8431" y="11003"/>
                  <a:pt x="8553" y="10958"/>
                  <a:pt x="8672" y="10958"/>
                </a:cubicBezTo>
                <a:close/>
                <a:moveTo>
                  <a:pt x="2094" y="10950"/>
                </a:moveTo>
                <a:cubicBezTo>
                  <a:pt x="2497" y="10950"/>
                  <a:pt x="2715" y="11447"/>
                  <a:pt x="2404" y="11757"/>
                </a:cubicBezTo>
                <a:cubicBezTo>
                  <a:pt x="2314" y="11847"/>
                  <a:pt x="2197" y="11889"/>
                  <a:pt x="2082" y="11889"/>
                </a:cubicBezTo>
                <a:cubicBezTo>
                  <a:pt x="1842" y="11889"/>
                  <a:pt x="1608" y="11709"/>
                  <a:pt x="1629" y="11416"/>
                </a:cubicBezTo>
                <a:cubicBezTo>
                  <a:pt x="1598" y="11167"/>
                  <a:pt x="1815" y="10950"/>
                  <a:pt x="2094" y="10950"/>
                </a:cubicBezTo>
                <a:close/>
                <a:moveTo>
                  <a:pt x="3676" y="1"/>
                </a:moveTo>
                <a:cubicBezTo>
                  <a:pt x="3560" y="1"/>
                  <a:pt x="3444" y="63"/>
                  <a:pt x="3490" y="187"/>
                </a:cubicBezTo>
                <a:lnTo>
                  <a:pt x="3490" y="528"/>
                </a:lnTo>
                <a:cubicBezTo>
                  <a:pt x="2280" y="590"/>
                  <a:pt x="1350" y="1582"/>
                  <a:pt x="1350" y="2761"/>
                </a:cubicBezTo>
                <a:lnTo>
                  <a:pt x="1350" y="3164"/>
                </a:lnTo>
                <a:lnTo>
                  <a:pt x="1350" y="3227"/>
                </a:lnTo>
                <a:lnTo>
                  <a:pt x="1226" y="3227"/>
                </a:lnTo>
                <a:cubicBezTo>
                  <a:pt x="915" y="3227"/>
                  <a:pt x="698" y="3475"/>
                  <a:pt x="698" y="3754"/>
                </a:cubicBezTo>
                <a:lnTo>
                  <a:pt x="698" y="4095"/>
                </a:lnTo>
                <a:lnTo>
                  <a:pt x="636" y="4095"/>
                </a:lnTo>
                <a:cubicBezTo>
                  <a:pt x="295" y="4095"/>
                  <a:pt x="47" y="4343"/>
                  <a:pt x="47" y="4684"/>
                </a:cubicBezTo>
                <a:lnTo>
                  <a:pt x="47" y="5832"/>
                </a:lnTo>
                <a:cubicBezTo>
                  <a:pt x="0" y="5941"/>
                  <a:pt x="117" y="5995"/>
                  <a:pt x="233" y="5995"/>
                </a:cubicBezTo>
                <a:cubicBezTo>
                  <a:pt x="349" y="5995"/>
                  <a:pt x="466" y="5941"/>
                  <a:pt x="419" y="5832"/>
                </a:cubicBezTo>
                <a:lnTo>
                  <a:pt x="419" y="4684"/>
                </a:lnTo>
                <a:cubicBezTo>
                  <a:pt x="419" y="4560"/>
                  <a:pt x="512" y="4498"/>
                  <a:pt x="605" y="4498"/>
                </a:cubicBezTo>
                <a:lnTo>
                  <a:pt x="10128" y="4498"/>
                </a:lnTo>
                <a:cubicBezTo>
                  <a:pt x="10221" y="4498"/>
                  <a:pt x="10314" y="4560"/>
                  <a:pt x="10314" y="4684"/>
                </a:cubicBezTo>
                <a:lnTo>
                  <a:pt x="10314" y="9306"/>
                </a:lnTo>
                <a:lnTo>
                  <a:pt x="8980" y="9306"/>
                </a:lnTo>
                <a:lnTo>
                  <a:pt x="8980" y="8065"/>
                </a:lnTo>
                <a:cubicBezTo>
                  <a:pt x="8996" y="7941"/>
                  <a:pt x="8887" y="7879"/>
                  <a:pt x="8779" y="7879"/>
                </a:cubicBezTo>
                <a:cubicBezTo>
                  <a:pt x="8670" y="7879"/>
                  <a:pt x="8562" y="7941"/>
                  <a:pt x="8577" y="8065"/>
                </a:cubicBezTo>
                <a:lnTo>
                  <a:pt x="8577" y="9306"/>
                </a:lnTo>
                <a:lnTo>
                  <a:pt x="7150" y="9306"/>
                </a:lnTo>
                <a:lnTo>
                  <a:pt x="7150" y="7321"/>
                </a:lnTo>
                <a:cubicBezTo>
                  <a:pt x="7150" y="7197"/>
                  <a:pt x="7057" y="7104"/>
                  <a:pt x="6964" y="7104"/>
                </a:cubicBezTo>
                <a:cubicBezTo>
                  <a:pt x="6840" y="7104"/>
                  <a:pt x="6747" y="7197"/>
                  <a:pt x="6747" y="7321"/>
                </a:cubicBezTo>
                <a:lnTo>
                  <a:pt x="6747" y="9306"/>
                </a:lnTo>
                <a:lnTo>
                  <a:pt x="5475" y="9306"/>
                </a:lnTo>
                <a:lnTo>
                  <a:pt x="5475" y="8065"/>
                </a:lnTo>
                <a:cubicBezTo>
                  <a:pt x="5522" y="7941"/>
                  <a:pt x="5406" y="7879"/>
                  <a:pt x="5289" y="7879"/>
                </a:cubicBezTo>
                <a:cubicBezTo>
                  <a:pt x="5173" y="7879"/>
                  <a:pt x="5057" y="7941"/>
                  <a:pt x="5103" y="8065"/>
                </a:cubicBezTo>
                <a:lnTo>
                  <a:pt x="5103" y="9306"/>
                </a:lnTo>
                <a:lnTo>
                  <a:pt x="3924" y="9306"/>
                </a:lnTo>
                <a:lnTo>
                  <a:pt x="3924" y="6918"/>
                </a:lnTo>
                <a:cubicBezTo>
                  <a:pt x="3924" y="6794"/>
                  <a:pt x="3862" y="6701"/>
                  <a:pt x="3738" y="6701"/>
                </a:cubicBezTo>
                <a:cubicBezTo>
                  <a:pt x="3614" y="6701"/>
                  <a:pt x="3521" y="6794"/>
                  <a:pt x="3521" y="6918"/>
                </a:cubicBezTo>
                <a:lnTo>
                  <a:pt x="3521" y="9306"/>
                </a:lnTo>
                <a:lnTo>
                  <a:pt x="2156" y="9306"/>
                </a:lnTo>
                <a:lnTo>
                  <a:pt x="2156" y="8065"/>
                </a:lnTo>
                <a:cubicBezTo>
                  <a:pt x="2156" y="7926"/>
                  <a:pt x="2055" y="7856"/>
                  <a:pt x="1955" y="7856"/>
                </a:cubicBezTo>
                <a:cubicBezTo>
                  <a:pt x="1854" y="7856"/>
                  <a:pt x="1753" y="7926"/>
                  <a:pt x="1753" y="8065"/>
                </a:cubicBezTo>
                <a:lnTo>
                  <a:pt x="1753" y="9306"/>
                </a:lnTo>
                <a:lnTo>
                  <a:pt x="419" y="9306"/>
                </a:lnTo>
                <a:lnTo>
                  <a:pt x="419" y="6639"/>
                </a:lnTo>
                <a:cubicBezTo>
                  <a:pt x="466" y="6515"/>
                  <a:pt x="349" y="6452"/>
                  <a:pt x="233" y="6452"/>
                </a:cubicBezTo>
                <a:cubicBezTo>
                  <a:pt x="117" y="6452"/>
                  <a:pt x="0" y="6515"/>
                  <a:pt x="47" y="6639"/>
                </a:cubicBezTo>
                <a:lnTo>
                  <a:pt x="47" y="10423"/>
                </a:lnTo>
                <a:cubicBezTo>
                  <a:pt x="47" y="10702"/>
                  <a:pt x="264" y="10950"/>
                  <a:pt x="543" y="10950"/>
                </a:cubicBezTo>
                <a:lnTo>
                  <a:pt x="1381" y="10950"/>
                </a:lnTo>
                <a:cubicBezTo>
                  <a:pt x="1040" y="11416"/>
                  <a:pt x="1288" y="12098"/>
                  <a:pt x="1846" y="12253"/>
                </a:cubicBezTo>
                <a:cubicBezTo>
                  <a:pt x="1928" y="12276"/>
                  <a:pt x="2009" y="12286"/>
                  <a:pt x="2089" y="12286"/>
                </a:cubicBezTo>
                <a:cubicBezTo>
                  <a:pt x="2556" y="12286"/>
                  <a:pt x="2963" y="11919"/>
                  <a:pt x="2963" y="11416"/>
                </a:cubicBezTo>
                <a:cubicBezTo>
                  <a:pt x="2963" y="11260"/>
                  <a:pt x="2932" y="11074"/>
                  <a:pt x="2808" y="10950"/>
                </a:cubicBezTo>
                <a:lnTo>
                  <a:pt x="4110" y="10950"/>
                </a:lnTo>
                <a:cubicBezTo>
                  <a:pt x="4359" y="10950"/>
                  <a:pt x="4359" y="10516"/>
                  <a:pt x="4110" y="10516"/>
                </a:cubicBezTo>
                <a:lnTo>
                  <a:pt x="543" y="10516"/>
                </a:lnTo>
                <a:cubicBezTo>
                  <a:pt x="481" y="10516"/>
                  <a:pt x="450" y="10485"/>
                  <a:pt x="419" y="10423"/>
                </a:cubicBezTo>
                <a:lnTo>
                  <a:pt x="419" y="9709"/>
                </a:lnTo>
                <a:lnTo>
                  <a:pt x="10314" y="9709"/>
                </a:lnTo>
                <a:lnTo>
                  <a:pt x="10314" y="10423"/>
                </a:lnTo>
                <a:cubicBezTo>
                  <a:pt x="10314" y="10485"/>
                  <a:pt x="10252" y="10516"/>
                  <a:pt x="10190" y="10516"/>
                </a:cubicBezTo>
                <a:lnTo>
                  <a:pt x="4886" y="10516"/>
                </a:lnTo>
                <a:cubicBezTo>
                  <a:pt x="4607" y="10516"/>
                  <a:pt x="4607" y="10950"/>
                  <a:pt x="4886" y="10950"/>
                </a:cubicBezTo>
                <a:lnTo>
                  <a:pt x="7926" y="10950"/>
                </a:lnTo>
                <a:cubicBezTo>
                  <a:pt x="7833" y="11074"/>
                  <a:pt x="7771" y="11260"/>
                  <a:pt x="7771" y="11416"/>
                </a:cubicBezTo>
                <a:cubicBezTo>
                  <a:pt x="7740" y="12036"/>
                  <a:pt x="8197" y="12346"/>
                  <a:pt x="8655" y="12346"/>
                </a:cubicBezTo>
                <a:cubicBezTo>
                  <a:pt x="9112" y="12346"/>
                  <a:pt x="9570" y="12036"/>
                  <a:pt x="9539" y="11416"/>
                </a:cubicBezTo>
                <a:cubicBezTo>
                  <a:pt x="9539" y="11260"/>
                  <a:pt x="9477" y="11074"/>
                  <a:pt x="9384" y="10950"/>
                </a:cubicBezTo>
                <a:lnTo>
                  <a:pt x="10190" y="10950"/>
                </a:lnTo>
                <a:cubicBezTo>
                  <a:pt x="10469" y="10950"/>
                  <a:pt x="10718" y="10702"/>
                  <a:pt x="10718" y="10423"/>
                </a:cubicBezTo>
                <a:lnTo>
                  <a:pt x="10718" y="4684"/>
                </a:lnTo>
                <a:cubicBezTo>
                  <a:pt x="10718" y="4560"/>
                  <a:pt x="10687" y="4436"/>
                  <a:pt x="10625" y="4343"/>
                </a:cubicBezTo>
                <a:lnTo>
                  <a:pt x="11028" y="3444"/>
                </a:lnTo>
                <a:cubicBezTo>
                  <a:pt x="11214" y="3071"/>
                  <a:pt x="11555" y="2854"/>
                  <a:pt x="11958" y="2854"/>
                </a:cubicBezTo>
                <a:lnTo>
                  <a:pt x="12082" y="2854"/>
                </a:lnTo>
                <a:lnTo>
                  <a:pt x="12082" y="2978"/>
                </a:lnTo>
                <a:cubicBezTo>
                  <a:pt x="12082" y="3195"/>
                  <a:pt x="12269" y="3382"/>
                  <a:pt x="12486" y="3382"/>
                </a:cubicBezTo>
                <a:lnTo>
                  <a:pt x="13571" y="3382"/>
                </a:lnTo>
                <a:cubicBezTo>
                  <a:pt x="13788" y="3382"/>
                  <a:pt x="13975" y="3195"/>
                  <a:pt x="13975" y="2978"/>
                </a:cubicBezTo>
                <a:lnTo>
                  <a:pt x="13975" y="2389"/>
                </a:lnTo>
                <a:cubicBezTo>
                  <a:pt x="13975" y="2172"/>
                  <a:pt x="13788" y="1986"/>
                  <a:pt x="13571" y="1986"/>
                </a:cubicBezTo>
                <a:lnTo>
                  <a:pt x="12517" y="1986"/>
                </a:lnTo>
                <a:cubicBezTo>
                  <a:pt x="12269" y="1986"/>
                  <a:pt x="12082" y="2172"/>
                  <a:pt x="12082" y="2389"/>
                </a:cubicBezTo>
                <a:lnTo>
                  <a:pt x="12082" y="2451"/>
                </a:lnTo>
                <a:lnTo>
                  <a:pt x="11958" y="2451"/>
                </a:lnTo>
                <a:cubicBezTo>
                  <a:pt x="11400" y="2451"/>
                  <a:pt x="10873" y="2761"/>
                  <a:pt x="10656" y="3258"/>
                </a:cubicBezTo>
                <a:lnTo>
                  <a:pt x="10252" y="4095"/>
                </a:lnTo>
                <a:lnTo>
                  <a:pt x="9632" y="4095"/>
                </a:lnTo>
                <a:lnTo>
                  <a:pt x="9632" y="3227"/>
                </a:lnTo>
                <a:cubicBezTo>
                  <a:pt x="9973" y="3133"/>
                  <a:pt x="10190" y="2823"/>
                  <a:pt x="10221" y="2451"/>
                </a:cubicBezTo>
                <a:lnTo>
                  <a:pt x="10221" y="1645"/>
                </a:lnTo>
                <a:cubicBezTo>
                  <a:pt x="10190" y="1489"/>
                  <a:pt x="10066" y="1334"/>
                  <a:pt x="9911" y="1334"/>
                </a:cubicBezTo>
                <a:lnTo>
                  <a:pt x="8918" y="1334"/>
                </a:lnTo>
                <a:cubicBezTo>
                  <a:pt x="8763" y="1334"/>
                  <a:pt x="8608" y="1489"/>
                  <a:pt x="8608" y="1645"/>
                </a:cubicBezTo>
                <a:lnTo>
                  <a:pt x="8608" y="2451"/>
                </a:lnTo>
                <a:cubicBezTo>
                  <a:pt x="8608" y="2823"/>
                  <a:pt x="8887" y="3133"/>
                  <a:pt x="9229" y="3227"/>
                </a:cubicBezTo>
                <a:lnTo>
                  <a:pt x="9229" y="4095"/>
                </a:lnTo>
                <a:lnTo>
                  <a:pt x="7678" y="4095"/>
                </a:lnTo>
                <a:lnTo>
                  <a:pt x="7678" y="3227"/>
                </a:lnTo>
                <a:cubicBezTo>
                  <a:pt x="8019" y="3133"/>
                  <a:pt x="8267" y="2823"/>
                  <a:pt x="8267" y="2451"/>
                </a:cubicBezTo>
                <a:lnTo>
                  <a:pt x="8267" y="1645"/>
                </a:lnTo>
                <a:cubicBezTo>
                  <a:pt x="8267" y="1489"/>
                  <a:pt x="8143" y="1334"/>
                  <a:pt x="7957" y="1334"/>
                </a:cubicBezTo>
                <a:lnTo>
                  <a:pt x="6933" y="1334"/>
                </a:lnTo>
                <a:cubicBezTo>
                  <a:pt x="6778" y="1334"/>
                  <a:pt x="6654" y="1489"/>
                  <a:pt x="6654" y="1645"/>
                </a:cubicBezTo>
                <a:lnTo>
                  <a:pt x="6654" y="2451"/>
                </a:lnTo>
                <a:cubicBezTo>
                  <a:pt x="6654" y="2823"/>
                  <a:pt x="6902" y="3133"/>
                  <a:pt x="7243" y="3227"/>
                </a:cubicBezTo>
                <a:lnTo>
                  <a:pt x="7243" y="4095"/>
                </a:lnTo>
                <a:lnTo>
                  <a:pt x="6685" y="4095"/>
                </a:lnTo>
                <a:lnTo>
                  <a:pt x="6685" y="3754"/>
                </a:lnTo>
                <a:cubicBezTo>
                  <a:pt x="6685" y="3475"/>
                  <a:pt x="6437" y="3227"/>
                  <a:pt x="6127" y="3227"/>
                </a:cubicBezTo>
                <a:lnTo>
                  <a:pt x="6003" y="3227"/>
                </a:lnTo>
                <a:lnTo>
                  <a:pt x="6003" y="3164"/>
                </a:lnTo>
                <a:lnTo>
                  <a:pt x="6003" y="2761"/>
                </a:lnTo>
                <a:cubicBezTo>
                  <a:pt x="6003" y="1582"/>
                  <a:pt x="5072" y="590"/>
                  <a:pt x="3862" y="528"/>
                </a:cubicBezTo>
                <a:lnTo>
                  <a:pt x="3862" y="187"/>
                </a:lnTo>
                <a:cubicBezTo>
                  <a:pt x="3909" y="63"/>
                  <a:pt x="3793" y="1"/>
                  <a:pt x="367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1"/>
          <p:cNvSpPr txBox="1"/>
          <p:nvPr>
            <p:ph idx="8" type="title"/>
          </p:nvPr>
        </p:nvSpPr>
        <p:spPr>
          <a:xfrm>
            <a:off x="1579350" y="143200"/>
            <a:ext cx="5985300" cy="572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Reasons For Given P</a:t>
            </a:r>
            <a:r>
              <a:rPr b="1" lang="en" sz="3000"/>
              <a:t>arameters</a:t>
            </a:r>
            <a:endParaRPr b="1" sz="3000"/>
          </a:p>
        </p:txBody>
      </p:sp>
      <p:graphicFrame>
        <p:nvGraphicFramePr>
          <p:cNvPr id="361" name="Google Shape;361;p51"/>
          <p:cNvGraphicFramePr/>
          <p:nvPr/>
        </p:nvGraphicFramePr>
        <p:xfrm>
          <a:off x="474700" y="1183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{A304AD4F-729F-46A0-B7C1-043D05493CE3}</a:tableStyleId>
              </a:tblPr>
              <a:tblGrid>
                <a:gridCol w="1746675"/>
                <a:gridCol w="1713150"/>
                <a:gridCol w="1780250"/>
              </a:tblGrid>
              <a:tr h="376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E</a:t>
                      </a:r>
                      <a:r>
                        <a:rPr b="1" lang="en" sz="1500"/>
                        <a:t>stablishment</a:t>
                      </a:r>
                      <a:endParaRPr b="1"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C</a:t>
                      </a:r>
                      <a:r>
                        <a:rPr b="1" lang="en" sz="1500"/>
                        <a:t>ount(Udaipur)</a:t>
                      </a:r>
                      <a:endParaRPr b="1"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C</a:t>
                      </a:r>
                      <a:r>
                        <a:rPr b="1" lang="en" sz="1500"/>
                        <a:t>ount(Shakti Nagar)</a:t>
                      </a:r>
                      <a:endParaRPr b="1"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0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Quick Bites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179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4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Casual Dining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183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2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Cafe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99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Fine Dining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44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Bakery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44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2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Dessert Parlour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49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2" name="Google Shape;362;p51"/>
          <p:cNvSpPr txBox="1"/>
          <p:nvPr/>
        </p:nvSpPr>
        <p:spPr>
          <a:xfrm>
            <a:off x="6010225" y="1956000"/>
            <a:ext cx="3027900" cy="1231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rgbClr val="FFFFFF"/>
                </a:solidFill>
              </a:rPr>
              <a:t>Casual Dining is one of the most opened restaurants in Udaipur but is low in Shakti Nagar </a:t>
            </a:r>
            <a:endParaRPr b="1" i="1" sz="1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2"/>
          <p:cNvSpPr txBox="1"/>
          <p:nvPr/>
        </p:nvSpPr>
        <p:spPr>
          <a:xfrm>
            <a:off x="6010225" y="1733625"/>
            <a:ext cx="3027900" cy="969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rgbClr val="FFFFFF"/>
                </a:solidFill>
              </a:rPr>
              <a:t>In this table we can see Top 10 popular </a:t>
            </a:r>
            <a:r>
              <a:rPr b="1" i="1" lang="en" sz="1700">
                <a:solidFill>
                  <a:srgbClr val="FFFFFF"/>
                </a:solidFill>
              </a:rPr>
              <a:t>cuisines</a:t>
            </a:r>
            <a:r>
              <a:rPr b="1" i="1" lang="en" sz="1700">
                <a:solidFill>
                  <a:srgbClr val="FFFFFF"/>
                </a:solidFill>
              </a:rPr>
              <a:t> list</a:t>
            </a:r>
            <a:endParaRPr b="1" i="1" sz="1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700">
              <a:solidFill>
                <a:srgbClr val="FFFFFF"/>
              </a:solidFill>
            </a:endParaRPr>
          </a:p>
        </p:txBody>
      </p:sp>
      <p:graphicFrame>
        <p:nvGraphicFramePr>
          <p:cNvPr id="368" name="Google Shape;368;p52"/>
          <p:cNvGraphicFramePr/>
          <p:nvPr/>
        </p:nvGraphicFramePr>
        <p:xfrm>
          <a:off x="940600" y="606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{A304AD4F-729F-46A0-B7C1-043D05493CE3}</a:tableStyleId>
              </a:tblPr>
              <a:tblGrid>
                <a:gridCol w="2694750"/>
                <a:gridCol w="1707550"/>
              </a:tblGrid>
              <a:tr h="39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C</a:t>
                      </a: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uisines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            </a:t>
                      </a: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Count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</a:tr>
              <a:tr h="39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North Indian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6100"/>
                          </a:solidFill>
                        </a:rPr>
                        <a:t>310</a:t>
                      </a:r>
                      <a:endParaRPr b="1" sz="1300">
                        <a:solidFill>
                          <a:srgbClr val="0061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EFCE"/>
                    </a:solidFill>
                  </a:tcPr>
                </a:tc>
              </a:tr>
              <a:tr h="39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Rajasthani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6100"/>
                          </a:solidFill>
                        </a:rPr>
                        <a:t>50</a:t>
                      </a:r>
                      <a:endParaRPr b="1" sz="1300">
                        <a:solidFill>
                          <a:srgbClr val="0061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EFCE"/>
                    </a:solidFill>
                  </a:tcPr>
                </a:tc>
              </a:tr>
              <a:tr h="39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Fast Food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6100"/>
                          </a:solidFill>
                        </a:rPr>
                        <a:t>143</a:t>
                      </a:r>
                      <a:endParaRPr b="1" sz="1300">
                        <a:solidFill>
                          <a:srgbClr val="0061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EFCE"/>
                    </a:solidFill>
                  </a:tcPr>
                </a:tc>
              </a:tr>
              <a:tr h="39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Chinese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6100"/>
                          </a:solidFill>
                        </a:rPr>
                        <a:t>151</a:t>
                      </a:r>
                      <a:endParaRPr b="1" sz="1300">
                        <a:solidFill>
                          <a:srgbClr val="0061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EFCE"/>
                    </a:solidFill>
                  </a:tcPr>
                </a:tc>
              </a:tr>
              <a:tr h="39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Cafe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6100"/>
                          </a:solidFill>
                        </a:rPr>
                        <a:t>98</a:t>
                      </a:r>
                      <a:endParaRPr b="1" sz="1300">
                        <a:solidFill>
                          <a:srgbClr val="0061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EFCE"/>
                    </a:solidFill>
                  </a:tcPr>
                </a:tc>
              </a:tr>
              <a:tr h="39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Continental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6100"/>
                          </a:solidFill>
                        </a:rPr>
                        <a:t>93</a:t>
                      </a:r>
                      <a:endParaRPr b="1" sz="1300">
                        <a:solidFill>
                          <a:srgbClr val="0061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EFCE"/>
                    </a:solidFill>
                  </a:tcPr>
                </a:tc>
              </a:tr>
              <a:tr h="39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Bakery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6100"/>
                          </a:solidFill>
                        </a:rPr>
                        <a:t>49</a:t>
                      </a:r>
                      <a:endParaRPr b="1" sz="1300">
                        <a:solidFill>
                          <a:srgbClr val="0061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EFCE"/>
                    </a:solidFill>
                  </a:tcPr>
                </a:tc>
              </a:tr>
              <a:tr h="39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Italian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6100"/>
                          </a:solidFill>
                        </a:rPr>
                        <a:t>48</a:t>
                      </a:r>
                      <a:endParaRPr b="1" sz="1300">
                        <a:solidFill>
                          <a:srgbClr val="0061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EFCE"/>
                    </a:solidFill>
                  </a:tcPr>
                </a:tc>
              </a:tr>
              <a:tr h="39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Street Food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6100"/>
                          </a:solidFill>
                        </a:rPr>
                        <a:t>63</a:t>
                      </a:r>
                      <a:endParaRPr b="1" sz="1300">
                        <a:solidFill>
                          <a:srgbClr val="0061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EFCE"/>
                    </a:solidFill>
                  </a:tcPr>
                </a:tc>
              </a:tr>
              <a:tr h="39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Beverages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6100"/>
                          </a:solidFill>
                        </a:rPr>
                        <a:t>53</a:t>
                      </a:r>
                      <a:endParaRPr b="1" sz="1300">
                        <a:solidFill>
                          <a:srgbClr val="0061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EFCE"/>
                    </a:solidFill>
                  </a:tcPr>
                </a:tc>
              </a:tr>
            </a:tbl>
          </a:graphicData>
        </a:graphic>
      </p:graphicFrame>
      <p:sp>
        <p:nvSpPr>
          <p:cNvPr id="369" name="Google Shape;369;p52"/>
          <p:cNvSpPr txBox="1"/>
          <p:nvPr>
            <p:ph idx="8" type="title"/>
          </p:nvPr>
        </p:nvSpPr>
        <p:spPr>
          <a:xfrm>
            <a:off x="1579350" y="0"/>
            <a:ext cx="5985300" cy="572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Reasons For Given Parameters</a:t>
            </a:r>
            <a:endParaRPr b="1" sz="3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3"/>
          <p:cNvSpPr txBox="1"/>
          <p:nvPr/>
        </p:nvSpPr>
        <p:spPr>
          <a:xfrm>
            <a:off x="839750" y="3367575"/>
            <a:ext cx="3027900" cy="969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rgbClr val="FFFFFF"/>
                </a:solidFill>
              </a:rPr>
              <a:t>Shakti Nagar has less number of </a:t>
            </a:r>
            <a:r>
              <a:rPr b="1" i="1" lang="en" sz="1700">
                <a:solidFill>
                  <a:srgbClr val="FFFFFF"/>
                </a:solidFill>
              </a:rPr>
              <a:t>restaurant</a:t>
            </a:r>
            <a:r>
              <a:rPr b="1" i="1" lang="en" sz="1700">
                <a:solidFill>
                  <a:srgbClr val="FFFFFF"/>
                </a:solidFill>
              </a:rPr>
              <a:t> having two price ranges</a:t>
            </a:r>
            <a:endParaRPr b="1" i="1" sz="1700">
              <a:solidFill>
                <a:srgbClr val="FFFFFF"/>
              </a:solidFill>
            </a:endParaRPr>
          </a:p>
        </p:txBody>
      </p:sp>
      <p:graphicFrame>
        <p:nvGraphicFramePr>
          <p:cNvPr id="375" name="Google Shape;375;p53"/>
          <p:cNvGraphicFramePr/>
          <p:nvPr/>
        </p:nvGraphicFramePr>
        <p:xfrm>
          <a:off x="917588" y="785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{A304AD4F-729F-46A0-B7C1-043D05493CE3}</a:tableStyleId>
              </a:tblPr>
              <a:tblGrid>
                <a:gridCol w="934225"/>
                <a:gridCol w="1132100"/>
                <a:gridCol w="1340900"/>
              </a:tblGrid>
              <a:tr h="34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P</a:t>
                      </a:r>
                      <a:r>
                        <a:rPr b="1" lang="en" sz="1300"/>
                        <a:t>rice</a:t>
                      </a:r>
                      <a:endParaRPr b="1"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range</a:t>
                      </a:r>
                      <a:endParaRPr b="1"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C</a:t>
                      </a:r>
                      <a:r>
                        <a:rPr b="1" lang="en" sz="1300"/>
                        <a:t>ount</a:t>
                      </a:r>
                      <a:endParaRPr b="1"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(Udaipu</a:t>
                      </a:r>
                      <a:r>
                        <a:rPr b="1" lang="en" sz="1300"/>
                        <a:t>r)</a:t>
                      </a:r>
                      <a:endParaRPr b="1"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C</a:t>
                      </a:r>
                      <a:r>
                        <a:rPr b="1" lang="en" sz="1300"/>
                        <a:t>ount</a:t>
                      </a:r>
                      <a:endParaRPr b="1"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(Shakti Nagar)</a:t>
                      </a:r>
                      <a:endParaRPr b="1"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478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10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2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161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3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3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56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4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59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76" name="Google Shape;376;p53"/>
          <p:cNvGraphicFramePr/>
          <p:nvPr/>
        </p:nvGraphicFramePr>
        <p:xfrm>
          <a:off x="5364950" y="785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{A304AD4F-729F-46A0-B7C1-043D05493CE3}</a:tableStyleId>
              </a:tblPr>
              <a:tblGrid>
                <a:gridCol w="1324450"/>
                <a:gridCol w="1219550"/>
              </a:tblGrid>
              <a:tr h="698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Udaipur</a:t>
                      </a:r>
                      <a:endParaRPr b="1"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Shakti Nagar</a:t>
                      </a:r>
                      <a:endParaRPr b="1"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7536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563.5119363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407.1428571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77" name="Google Shape;377;p53"/>
          <p:cNvSpPr txBox="1"/>
          <p:nvPr/>
        </p:nvSpPr>
        <p:spPr>
          <a:xfrm>
            <a:off x="5123000" y="3367575"/>
            <a:ext cx="3027900" cy="1231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rgbClr val="FFFFFF"/>
                </a:solidFill>
              </a:rPr>
              <a:t>In above table we can see the average cost for 2 persons</a:t>
            </a:r>
            <a:endParaRPr b="1" i="1" sz="1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700">
              <a:solidFill>
                <a:srgbClr val="FFFFFF"/>
              </a:solidFill>
            </a:endParaRPr>
          </a:p>
        </p:txBody>
      </p:sp>
      <p:sp>
        <p:nvSpPr>
          <p:cNvPr id="378" name="Google Shape;378;p53"/>
          <p:cNvSpPr txBox="1"/>
          <p:nvPr>
            <p:ph idx="8" type="title"/>
          </p:nvPr>
        </p:nvSpPr>
        <p:spPr>
          <a:xfrm>
            <a:off x="1579350" y="143200"/>
            <a:ext cx="5985300" cy="572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Reasons For Given Parameters</a:t>
            </a:r>
            <a:endParaRPr b="1" sz="3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4"/>
          <p:cNvSpPr txBox="1"/>
          <p:nvPr>
            <p:ph type="title"/>
          </p:nvPr>
        </p:nvSpPr>
        <p:spPr>
          <a:xfrm>
            <a:off x="448875" y="761500"/>
            <a:ext cx="2897400" cy="95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❏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Proper Hygiene, good quality food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54"/>
          <p:cNvSpPr txBox="1"/>
          <p:nvPr>
            <p:ph idx="2" type="title"/>
          </p:nvPr>
        </p:nvSpPr>
        <p:spPr>
          <a:xfrm>
            <a:off x="5377125" y="1692888"/>
            <a:ext cx="34677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Char char="❏"/>
            </a:pPr>
            <a:r>
              <a:rPr lang="en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Excellent management</a:t>
            </a:r>
            <a:endParaRPr sz="5700">
              <a:solidFill>
                <a:srgbClr val="FFFFFF"/>
              </a:solidFill>
            </a:endParaRPr>
          </a:p>
        </p:txBody>
      </p:sp>
      <p:sp>
        <p:nvSpPr>
          <p:cNvPr id="385" name="Google Shape;385;p54"/>
          <p:cNvSpPr txBox="1"/>
          <p:nvPr>
            <p:ph idx="4" type="title"/>
          </p:nvPr>
        </p:nvSpPr>
        <p:spPr>
          <a:xfrm>
            <a:off x="5377125" y="900450"/>
            <a:ext cx="34677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Char char="❏"/>
            </a:pPr>
            <a:r>
              <a:rPr lang="en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Affordable prices</a:t>
            </a:r>
            <a:endParaRPr sz="5700">
              <a:solidFill>
                <a:srgbClr val="FFFFFF"/>
              </a:solidFill>
            </a:endParaRPr>
          </a:p>
        </p:txBody>
      </p:sp>
      <p:sp>
        <p:nvSpPr>
          <p:cNvPr id="386" name="Google Shape;386;p54"/>
          <p:cNvSpPr txBox="1"/>
          <p:nvPr>
            <p:ph idx="6" type="title"/>
          </p:nvPr>
        </p:nvSpPr>
        <p:spPr>
          <a:xfrm>
            <a:off x="448875" y="2330550"/>
            <a:ext cx="34677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❏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Properly d</a:t>
            </a: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esigned Menu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54"/>
          <p:cNvSpPr txBox="1"/>
          <p:nvPr>
            <p:ph idx="4" type="title"/>
          </p:nvPr>
        </p:nvSpPr>
        <p:spPr>
          <a:xfrm>
            <a:off x="448875" y="3018038"/>
            <a:ext cx="3851700" cy="56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Char char="❏"/>
            </a:pPr>
            <a:r>
              <a:rPr lang="en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Convenient table booking through mobile Application</a:t>
            </a:r>
            <a:endParaRPr sz="5700">
              <a:solidFill>
                <a:srgbClr val="FFFFFF"/>
              </a:solidFill>
            </a:endParaRPr>
          </a:p>
        </p:txBody>
      </p:sp>
      <p:sp>
        <p:nvSpPr>
          <p:cNvPr id="388" name="Google Shape;388;p54"/>
          <p:cNvSpPr txBox="1"/>
          <p:nvPr>
            <p:ph idx="4" type="title"/>
          </p:nvPr>
        </p:nvSpPr>
        <p:spPr>
          <a:xfrm>
            <a:off x="5377125" y="2693463"/>
            <a:ext cx="34677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Char char="❏"/>
            </a:pPr>
            <a:r>
              <a:rPr lang="en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Offers on online orders</a:t>
            </a:r>
            <a:r>
              <a:rPr lang="en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5700"/>
          </a:p>
        </p:txBody>
      </p:sp>
      <p:sp>
        <p:nvSpPr>
          <p:cNvPr id="389" name="Google Shape;389;p54"/>
          <p:cNvSpPr txBox="1"/>
          <p:nvPr>
            <p:ph idx="4" type="title"/>
          </p:nvPr>
        </p:nvSpPr>
        <p:spPr>
          <a:xfrm>
            <a:off x="448875" y="4315200"/>
            <a:ext cx="34677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❏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Late Night Snacks</a:t>
            </a:r>
            <a:endParaRPr sz="5600">
              <a:solidFill>
                <a:srgbClr val="FFFFFF"/>
              </a:solidFill>
            </a:endParaRPr>
          </a:p>
        </p:txBody>
      </p:sp>
      <p:sp>
        <p:nvSpPr>
          <p:cNvPr id="390" name="Google Shape;390;p54"/>
          <p:cNvSpPr txBox="1"/>
          <p:nvPr/>
        </p:nvSpPr>
        <p:spPr>
          <a:xfrm>
            <a:off x="3106800" y="53850"/>
            <a:ext cx="2656500" cy="8466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accent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Highlights</a:t>
            </a:r>
            <a:endParaRPr b="1" sz="3300">
              <a:solidFill>
                <a:schemeClr val="accent4"/>
              </a:solidFill>
              <a:latin typeface="Cantarell"/>
              <a:ea typeface="Cantarell"/>
              <a:cs typeface="Cantarell"/>
              <a:sym typeface="Cantarel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ntarell"/>
              <a:ea typeface="Cantarell"/>
              <a:cs typeface="Cantarell"/>
              <a:sym typeface="Cantarell"/>
            </a:endParaRPr>
          </a:p>
        </p:txBody>
      </p:sp>
      <p:sp>
        <p:nvSpPr>
          <p:cNvPr id="391" name="Google Shape;391;p54"/>
          <p:cNvSpPr txBox="1"/>
          <p:nvPr>
            <p:ph idx="4" type="title"/>
          </p:nvPr>
        </p:nvSpPr>
        <p:spPr>
          <a:xfrm>
            <a:off x="448875" y="4014450"/>
            <a:ext cx="3467700" cy="56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❏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Online payment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54"/>
          <p:cNvSpPr txBox="1"/>
          <p:nvPr/>
        </p:nvSpPr>
        <p:spPr>
          <a:xfrm>
            <a:off x="5338575" y="3780150"/>
            <a:ext cx="3544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❏"/>
            </a:pPr>
            <a:r>
              <a:rPr lang="en" sz="1800">
                <a:solidFill>
                  <a:srgbClr val="FFFFFF"/>
                </a:solidFill>
              </a:rPr>
              <a:t>Flexible Timings ( 7a.m. - 12 p.m.)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93" name="Google Shape;393;p54"/>
          <p:cNvSpPr txBox="1"/>
          <p:nvPr/>
        </p:nvSpPr>
        <p:spPr>
          <a:xfrm>
            <a:off x="448875" y="1589800"/>
            <a:ext cx="314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❏"/>
            </a:pPr>
            <a:r>
              <a:rPr lang="en" sz="1800">
                <a:solidFill>
                  <a:srgbClr val="FFFFFF"/>
                </a:solidFill>
              </a:rPr>
              <a:t>Online delivery of Food, Takeaways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5"/>
          <p:cNvSpPr txBox="1"/>
          <p:nvPr>
            <p:ph type="title"/>
          </p:nvPr>
        </p:nvSpPr>
        <p:spPr>
          <a:xfrm>
            <a:off x="3941275" y="1673175"/>
            <a:ext cx="5016900" cy="22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THE EXACT LOCATION OF OUR RESTAURANT</a:t>
            </a:r>
            <a:endParaRPr b="1" sz="3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antarell"/>
              <a:ea typeface="Cantarell"/>
              <a:cs typeface="Cantarell"/>
              <a:sym typeface="Cantarel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Cantarell"/>
                <a:ea typeface="Cantarell"/>
                <a:cs typeface="Cantarell"/>
                <a:sym typeface="Cantarell"/>
              </a:rPr>
              <a:t>Do visit :)</a:t>
            </a:r>
            <a:endParaRPr b="1" sz="2100">
              <a:latin typeface="Cantarell"/>
              <a:ea typeface="Cantarell"/>
              <a:cs typeface="Cantarell"/>
              <a:sym typeface="Cantarell"/>
            </a:endParaRPr>
          </a:p>
        </p:txBody>
      </p:sp>
      <p:cxnSp>
        <p:nvCxnSpPr>
          <p:cNvPr id="399" name="Google Shape;399;p55"/>
          <p:cNvCxnSpPr/>
          <p:nvPr/>
        </p:nvCxnSpPr>
        <p:spPr>
          <a:xfrm rot="10800000">
            <a:off x="4899275" y="1349349"/>
            <a:ext cx="557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00" name="Google Shape;400;p55"/>
          <p:cNvPicPr preferRelativeResize="0"/>
          <p:nvPr/>
        </p:nvPicPr>
        <p:blipFill rotWithShape="1">
          <a:blip r:embed="rId3">
            <a:alphaModFix/>
          </a:blip>
          <a:srcRect b="2262" l="0" r="0" t="2262"/>
          <a:stretch/>
        </p:blipFill>
        <p:spPr>
          <a:xfrm>
            <a:off x="198300" y="336750"/>
            <a:ext cx="3594300" cy="4332000"/>
          </a:xfrm>
          <a:prstGeom prst="round2DiagRect">
            <a:avLst>
              <a:gd fmla="val 0" name="adj1"/>
              <a:gd fmla="val 5000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775" y="804400"/>
            <a:ext cx="7869676" cy="41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6"/>
          <p:cNvSpPr txBox="1"/>
          <p:nvPr/>
        </p:nvSpPr>
        <p:spPr>
          <a:xfrm>
            <a:off x="3475000" y="65500"/>
            <a:ext cx="3118200" cy="738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Location : ideal place for open a New Restaurant</a:t>
            </a:r>
            <a:endParaRPr b="1" sz="1800">
              <a:solidFill>
                <a:srgbClr val="FFFFFF"/>
              </a:solidFill>
            </a:endParaRPr>
          </a:p>
        </p:txBody>
      </p:sp>
      <p:cxnSp>
        <p:nvCxnSpPr>
          <p:cNvPr id="407" name="Google Shape;407;p56"/>
          <p:cNvCxnSpPr/>
          <p:nvPr/>
        </p:nvCxnSpPr>
        <p:spPr>
          <a:xfrm flipH="1" rot="10800000">
            <a:off x="6003000" y="2054850"/>
            <a:ext cx="617700" cy="604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8" name="Google Shape;408;p56"/>
          <p:cNvSpPr txBox="1"/>
          <p:nvPr/>
        </p:nvSpPr>
        <p:spPr>
          <a:xfrm>
            <a:off x="6714750" y="1812975"/>
            <a:ext cx="1759200" cy="615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ntarell"/>
                <a:ea typeface="Cantarell"/>
                <a:cs typeface="Cantarell"/>
                <a:sym typeface="Cantarell"/>
              </a:rPr>
              <a:t>(24.581424, 73.712037)</a:t>
            </a:r>
            <a:endParaRPr>
              <a:latin typeface="Cantarell"/>
              <a:ea typeface="Cantarell"/>
              <a:cs typeface="Cantarell"/>
              <a:sym typeface="Cantarel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7"/>
          <p:cNvSpPr txBox="1"/>
          <p:nvPr>
            <p:ph type="title"/>
          </p:nvPr>
        </p:nvSpPr>
        <p:spPr>
          <a:xfrm>
            <a:off x="2802175" y="172350"/>
            <a:ext cx="2626500" cy="572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Explanation</a:t>
            </a:r>
            <a:endParaRPr b="1" sz="3000"/>
          </a:p>
        </p:txBody>
      </p:sp>
      <p:sp>
        <p:nvSpPr>
          <p:cNvPr id="414" name="Google Shape;414;p57"/>
          <p:cNvSpPr txBox="1"/>
          <p:nvPr/>
        </p:nvSpPr>
        <p:spPr>
          <a:xfrm>
            <a:off x="1016800" y="2705800"/>
            <a:ext cx="10494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70%</a:t>
            </a:r>
            <a:endParaRPr sz="30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15" name="Google Shape;415;p57"/>
          <p:cNvSpPr txBox="1"/>
          <p:nvPr/>
        </p:nvSpPr>
        <p:spPr>
          <a:xfrm>
            <a:off x="2213925" y="1822575"/>
            <a:ext cx="9129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</a:t>
            </a:r>
            <a:r>
              <a:rPr lang="en"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0%</a:t>
            </a:r>
            <a:endParaRPr sz="30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416" name="Google Shape;416;p57"/>
          <p:cNvCxnSpPr/>
          <p:nvPr/>
        </p:nvCxnSpPr>
        <p:spPr>
          <a:xfrm>
            <a:off x="355225" y="577250"/>
            <a:ext cx="0" cy="3989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7" name="Google Shape;417;p57"/>
          <p:cNvSpPr txBox="1"/>
          <p:nvPr>
            <p:ph idx="1" type="body"/>
          </p:nvPr>
        </p:nvSpPr>
        <p:spPr>
          <a:xfrm>
            <a:off x="720000" y="1152475"/>
            <a:ext cx="7704000" cy="37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57"/>
          <p:cNvSpPr/>
          <p:nvPr/>
        </p:nvSpPr>
        <p:spPr>
          <a:xfrm>
            <a:off x="913200" y="1152475"/>
            <a:ext cx="2689800" cy="16116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Educational institutions</a:t>
            </a:r>
            <a:endParaRPr sz="2400"/>
          </a:p>
        </p:txBody>
      </p:sp>
      <p:sp>
        <p:nvSpPr>
          <p:cNvPr id="419" name="Google Shape;419;p57"/>
          <p:cNvSpPr/>
          <p:nvPr/>
        </p:nvSpPr>
        <p:spPr>
          <a:xfrm>
            <a:off x="4834625" y="1152475"/>
            <a:ext cx="2744400" cy="16116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Nearby </a:t>
            </a:r>
            <a:r>
              <a:rPr lang="en" sz="2400"/>
              <a:t>Hostels</a:t>
            </a:r>
            <a:endParaRPr sz="2400"/>
          </a:p>
        </p:txBody>
      </p:sp>
      <p:sp>
        <p:nvSpPr>
          <p:cNvPr id="420" name="Google Shape;420;p57"/>
          <p:cNvSpPr/>
          <p:nvPr/>
        </p:nvSpPr>
        <p:spPr>
          <a:xfrm>
            <a:off x="913200" y="3211600"/>
            <a:ext cx="2689800" cy="16116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Central point of connective road of many locality</a:t>
            </a:r>
            <a:endParaRPr sz="2200"/>
          </a:p>
        </p:txBody>
      </p:sp>
      <p:sp>
        <p:nvSpPr>
          <p:cNvPr id="421" name="Google Shape;421;p57"/>
          <p:cNvSpPr/>
          <p:nvPr/>
        </p:nvSpPr>
        <p:spPr>
          <a:xfrm>
            <a:off x="5045450" y="3211600"/>
            <a:ext cx="2689800" cy="16116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No. of Casual Dining Restaurant in this area is quite low</a:t>
            </a:r>
            <a:endParaRPr sz="1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type="title"/>
          </p:nvPr>
        </p:nvSpPr>
        <p:spPr>
          <a:xfrm>
            <a:off x="4213150" y="1396700"/>
            <a:ext cx="4210800" cy="12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REACH OF ZOMATO INDIA</a:t>
            </a:r>
            <a:endParaRPr b="1" sz="3600"/>
          </a:p>
        </p:txBody>
      </p:sp>
      <p:sp>
        <p:nvSpPr>
          <p:cNvPr id="197" name="Google Shape;197;p31"/>
          <p:cNvSpPr txBox="1"/>
          <p:nvPr>
            <p:ph idx="1" type="subTitle"/>
          </p:nvPr>
        </p:nvSpPr>
        <p:spPr>
          <a:xfrm>
            <a:off x="4213150" y="2890700"/>
            <a:ext cx="4210800" cy="6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Let’s see which Indian state is leading in delivering food online via Zomato</a:t>
            </a:r>
            <a:endParaRPr b="1" sz="1700"/>
          </a:p>
        </p:txBody>
      </p:sp>
      <p:cxnSp>
        <p:nvCxnSpPr>
          <p:cNvPr id="198" name="Google Shape;198;p31"/>
          <p:cNvCxnSpPr/>
          <p:nvPr/>
        </p:nvCxnSpPr>
        <p:spPr>
          <a:xfrm>
            <a:off x="6318575" y="4122138"/>
            <a:ext cx="0" cy="1022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31"/>
          <p:cNvCxnSpPr/>
          <p:nvPr/>
        </p:nvCxnSpPr>
        <p:spPr>
          <a:xfrm>
            <a:off x="6318575" y="-12"/>
            <a:ext cx="0" cy="1022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0" name="Google Shape;200;p31"/>
          <p:cNvPicPr preferRelativeResize="0"/>
          <p:nvPr/>
        </p:nvPicPr>
        <p:blipFill rotWithShape="1">
          <a:blip r:embed="rId3">
            <a:alphaModFix/>
          </a:blip>
          <a:srcRect b="2696" l="0" r="0" t="2696"/>
          <a:stretch/>
        </p:blipFill>
        <p:spPr>
          <a:xfrm flipH="1">
            <a:off x="0" y="1350"/>
            <a:ext cx="395502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8"/>
          <p:cNvSpPr txBox="1"/>
          <p:nvPr>
            <p:ph idx="8" type="title"/>
          </p:nvPr>
        </p:nvSpPr>
        <p:spPr>
          <a:xfrm>
            <a:off x="1579350" y="143200"/>
            <a:ext cx="5985300" cy="572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Distance of various restaurant </a:t>
            </a:r>
            <a:endParaRPr b="1" sz="3000"/>
          </a:p>
        </p:txBody>
      </p:sp>
      <p:pic>
        <p:nvPicPr>
          <p:cNvPr id="427" name="Google Shape;42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750" y="805775"/>
            <a:ext cx="7099525" cy="385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9"/>
          <p:cNvSpPr txBox="1"/>
          <p:nvPr>
            <p:ph type="title"/>
          </p:nvPr>
        </p:nvSpPr>
        <p:spPr>
          <a:xfrm>
            <a:off x="1517125" y="1307100"/>
            <a:ext cx="6109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THANK YOU!</a:t>
            </a:r>
            <a:endParaRPr sz="7000"/>
          </a:p>
        </p:txBody>
      </p:sp>
      <p:cxnSp>
        <p:nvCxnSpPr>
          <p:cNvPr id="433" name="Google Shape;433;p59"/>
          <p:cNvCxnSpPr/>
          <p:nvPr/>
        </p:nvCxnSpPr>
        <p:spPr>
          <a:xfrm>
            <a:off x="4572000" y="-62"/>
            <a:ext cx="0" cy="1022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4" name="Google Shape;434;p59"/>
          <p:cNvCxnSpPr/>
          <p:nvPr/>
        </p:nvCxnSpPr>
        <p:spPr>
          <a:xfrm>
            <a:off x="4572000" y="4122138"/>
            <a:ext cx="0" cy="1022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2"/>
          <p:cNvPicPr preferRelativeResize="0"/>
          <p:nvPr/>
        </p:nvPicPr>
        <p:blipFill rotWithShape="1">
          <a:blip r:embed="rId3">
            <a:alphaModFix/>
          </a:blip>
          <a:srcRect b="12216" l="27459" r="7592" t="19649"/>
          <a:stretch/>
        </p:blipFill>
        <p:spPr>
          <a:xfrm>
            <a:off x="347025" y="285050"/>
            <a:ext cx="8440299" cy="466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3"/>
          <p:cNvPicPr preferRelativeResize="0"/>
          <p:nvPr/>
        </p:nvPicPr>
        <p:blipFill rotWithShape="1">
          <a:blip r:embed="rId3">
            <a:alphaModFix/>
          </a:blip>
          <a:srcRect b="12223" l="27320" r="0" t="19642"/>
          <a:stretch/>
        </p:blipFill>
        <p:spPr>
          <a:xfrm>
            <a:off x="347025" y="223100"/>
            <a:ext cx="8489874" cy="463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>
            <p:ph idx="1" type="subTitle"/>
          </p:nvPr>
        </p:nvSpPr>
        <p:spPr>
          <a:xfrm>
            <a:off x="416450" y="285050"/>
            <a:ext cx="8162400" cy="406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/>
              <a:t>INSIGHTS</a:t>
            </a:r>
            <a:endParaRPr b="1" sz="18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graph makes it clear that </a:t>
            </a:r>
            <a:r>
              <a:rPr lang="en" sz="1800" u="sng"/>
              <a:t>Chandigarh</a:t>
            </a:r>
            <a:r>
              <a:rPr lang="en" sz="1800"/>
              <a:t> has </a:t>
            </a:r>
            <a:r>
              <a:rPr lang="en" sz="1800" u="sng"/>
              <a:t>maximum</a:t>
            </a:r>
            <a:r>
              <a:rPr lang="en" sz="1800"/>
              <a:t> reach.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/>
              <a:t>Jammu And Kashmir</a:t>
            </a:r>
            <a:r>
              <a:rPr lang="en" sz="1800"/>
              <a:t> has the </a:t>
            </a:r>
            <a:r>
              <a:rPr lang="en" sz="1800" u="sng"/>
              <a:t>minimum</a:t>
            </a:r>
            <a:r>
              <a:rPr lang="en" sz="1800"/>
              <a:t> reach.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/>
              <a:t>SUGGESTION</a:t>
            </a:r>
            <a:endParaRPr b="1" sz="18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Online food delivery should be encouraged in Jammu And Kashmir so that people can have easy access to food anytime and anywhere.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More and more number of restaurants should </a:t>
            </a:r>
            <a:r>
              <a:rPr lang="en" sz="1800"/>
              <a:t>collaborate with Zomato there, as it will be beneficial for both the restaurant, Zomato company and the local people living there.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3838500" y="1248275"/>
            <a:ext cx="5305500" cy="134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/>
              <a:t>MOST POPULAR CUISINES ACROSS INDIAN STATES</a:t>
            </a:r>
            <a:endParaRPr b="1" sz="3100"/>
          </a:p>
        </p:txBody>
      </p:sp>
      <p:sp>
        <p:nvSpPr>
          <p:cNvPr id="221" name="Google Shape;221;p35"/>
          <p:cNvSpPr txBox="1"/>
          <p:nvPr>
            <p:ph idx="1" type="subTitle"/>
          </p:nvPr>
        </p:nvSpPr>
        <p:spPr>
          <a:xfrm>
            <a:off x="4213175" y="2816350"/>
            <a:ext cx="4210800" cy="6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Let’s find out what India is eating</a:t>
            </a:r>
            <a:endParaRPr b="1" sz="2000"/>
          </a:p>
        </p:txBody>
      </p:sp>
      <p:cxnSp>
        <p:nvCxnSpPr>
          <p:cNvPr id="222" name="Google Shape;222;p35"/>
          <p:cNvCxnSpPr/>
          <p:nvPr/>
        </p:nvCxnSpPr>
        <p:spPr>
          <a:xfrm>
            <a:off x="6318575" y="4122138"/>
            <a:ext cx="0" cy="1022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35"/>
          <p:cNvCxnSpPr/>
          <p:nvPr/>
        </p:nvCxnSpPr>
        <p:spPr>
          <a:xfrm>
            <a:off x="6318575" y="-12"/>
            <a:ext cx="0" cy="1022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4" name="Google Shape;224;p35"/>
          <p:cNvPicPr preferRelativeResize="0"/>
          <p:nvPr/>
        </p:nvPicPr>
        <p:blipFill rotWithShape="1">
          <a:blip r:embed="rId3">
            <a:alphaModFix/>
          </a:blip>
          <a:srcRect b="0" l="38351" r="9633" t="0"/>
          <a:stretch/>
        </p:blipFill>
        <p:spPr>
          <a:xfrm>
            <a:off x="0" y="0"/>
            <a:ext cx="37305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/>
          <p:nvPr/>
        </p:nvSpPr>
        <p:spPr>
          <a:xfrm>
            <a:off x="879975" y="285050"/>
            <a:ext cx="63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ntarell"/>
              <a:ea typeface="Cantarell"/>
              <a:cs typeface="Cantarell"/>
              <a:sym typeface="Cantarell"/>
            </a:endParaRPr>
          </a:p>
        </p:txBody>
      </p:sp>
      <p:pic>
        <p:nvPicPr>
          <p:cNvPr id="230" name="Google Shape;230;p36"/>
          <p:cNvPicPr preferRelativeResize="0"/>
          <p:nvPr/>
        </p:nvPicPr>
        <p:blipFill rotWithShape="1">
          <a:blip r:embed="rId3">
            <a:alphaModFix/>
          </a:blip>
          <a:srcRect b="12150" l="23100" r="0" t="19817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/>
          <p:nvPr/>
        </p:nvSpPr>
        <p:spPr>
          <a:xfrm>
            <a:off x="879975" y="285050"/>
            <a:ext cx="63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ntarell"/>
              <a:ea typeface="Cantarell"/>
              <a:cs typeface="Cantarell"/>
              <a:sym typeface="Cantarell"/>
            </a:endParaRPr>
          </a:p>
        </p:txBody>
      </p:sp>
      <p:pic>
        <p:nvPicPr>
          <p:cNvPr id="236" name="Google Shape;236;p37"/>
          <p:cNvPicPr preferRelativeResize="0"/>
          <p:nvPr/>
        </p:nvPicPr>
        <p:blipFill rotWithShape="1">
          <a:blip r:embed="rId3">
            <a:alphaModFix/>
          </a:blip>
          <a:srcRect b="11842" l="23100" r="0" t="19823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legant Restaurant Business Proposal by Slidesgo">
  <a:themeElements>
    <a:clrScheme name="Simple Light">
      <a:dk1>
        <a:srgbClr val="2E2A28"/>
      </a:dk1>
      <a:lt1>
        <a:srgbClr val="F3F0EF"/>
      </a:lt1>
      <a:dk2>
        <a:srgbClr val="E04415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E2A2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